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Fira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9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9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raSans-bold.fntdata"/><Relationship Id="rId27" Type="http://schemas.openxmlformats.org/officeDocument/2006/relationships/font" Target="fonts/Fira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Fira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8ea87e89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8ea87e89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cfbd2c2fb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cfbd2c2fb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92460c6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92460c6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8ea87e89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8ea87e89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cfbd2c2fb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cfbd2c2fb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cfbd2c2fb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cfbd2c2fb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 podemos decir que depende de la muestra,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38ea87e89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38ea87e89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8ea87e89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8ea87e89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cfbd2c2f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cfbd2c2f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8ea87e89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8ea87e89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92460c68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92460c68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38ea87e89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38ea87e89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8ea87e89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38ea87e89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cfbd2c2fb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cfbd2c2fb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 el anterior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8de1ca4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8de1ca4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Observaciones: El rango de los </a:t>
            </a:r>
            <a:r>
              <a:rPr lang="en"/>
              <a:t>números</a:t>
            </a:r>
            <a:r>
              <a:rPr lang="en"/>
              <a:t> es [0, 2^32-1]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cfbd2c2fb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cfbd2c2fb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rara. Arreglar</a:t>
            </a:r>
            <a:br>
              <a:rPr lang="en"/>
            </a:br>
            <a:r>
              <a:rPr lang="en"/>
              <a:t>Es la muestra de cien mil numeros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8de1ca4f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8de1ca4f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cfbd2c2f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cfbd2c2f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8ea87e89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8ea87e89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8ea87e8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8ea87e8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707575" y="0"/>
            <a:ext cx="6483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4294967295" type="body"/>
          </p:nvPr>
        </p:nvSpPr>
        <p:spPr>
          <a:xfrm>
            <a:off x="3723825" y="119575"/>
            <a:ext cx="4450800" cy="12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dk1"/>
                </a:solidFill>
              </a:rPr>
              <a:t>SIMULACI</a:t>
            </a:r>
            <a:r>
              <a:rPr b="1" lang="en" sz="3000" u="sng">
                <a:solidFill>
                  <a:schemeClr val="dk1"/>
                </a:solidFill>
              </a:rPr>
              <a:t>ÓN 75.26</a:t>
            </a:r>
            <a:endParaRPr b="1" sz="3000" u="sng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 u="sng">
                <a:solidFill>
                  <a:schemeClr val="dk1"/>
                </a:solidFill>
              </a:rPr>
              <a:t>TRABAJO PRÁCTICO 1 - GENERADOR XORSHIFT RNG</a:t>
            </a:r>
            <a:endParaRPr b="1" sz="3000" u="sng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idx="4294967295" type="body"/>
          </p:nvPr>
        </p:nvSpPr>
        <p:spPr>
          <a:xfrm>
            <a:off x="0" y="1321050"/>
            <a:ext cx="2614800" cy="250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Grupo 4 - Tema 2</a:t>
            </a:r>
            <a:r>
              <a:rPr lang="en" sz="2100">
                <a:solidFill>
                  <a:schemeClr val="lt2"/>
                </a:solidFill>
              </a:rPr>
              <a:t> 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J</a:t>
            </a:r>
            <a:r>
              <a:rPr lang="en">
                <a:solidFill>
                  <a:schemeClr val="lt1"/>
                </a:solidFill>
              </a:rPr>
              <a:t>oaquín Rivero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Juan Pablo Aschieri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Diego Civini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Francisco Rovira Rossel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2053885" y="8389376"/>
            <a:ext cx="85789" cy="47012"/>
          </a:xfrm>
          <a:custGeom>
            <a:rect b="b" l="l" r="r" t="t"/>
            <a:pathLst>
              <a:path extrusionOk="0" h="901" w="1570">
                <a:moveTo>
                  <a:pt x="1025" y="0"/>
                </a:moveTo>
                <a:lnTo>
                  <a:pt x="984" y="84"/>
                </a:lnTo>
                <a:lnTo>
                  <a:pt x="921" y="105"/>
                </a:lnTo>
                <a:lnTo>
                  <a:pt x="942" y="189"/>
                </a:lnTo>
                <a:lnTo>
                  <a:pt x="921" y="252"/>
                </a:lnTo>
                <a:lnTo>
                  <a:pt x="691" y="314"/>
                </a:lnTo>
                <a:lnTo>
                  <a:pt x="733" y="273"/>
                </a:lnTo>
                <a:lnTo>
                  <a:pt x="774" y="126"/>
                </a:lnTo>
                <a:lnTo>
                  <a:pt x="733" y="63"/>
                </a:lnTo>
                <a:lnTo>
                  <a:pt x="649" y="84"/>
                </a:lnTo>
                <a:lnTo>
                  <a:pt x="607" y="168"/>
                </a:lnTo>
                <a:lnTo>
                  <a:pt x="544" y="168"/>
                </a:lnTo>
                <a:lnTo>
                  <a:pt x="461" y="84"/>
                </a:lnTo>
                <a:lnTo>
                  <a:pt x="377" y="84"/>
                </a:lnTo>
                <a:lnTo>
                  <a:pt x="377" y="252"/>
                </a:lnTo>
                <a:lnTo>
                  <a:pt x="272" y="210"/>
                </a:lnTo>
                <a:lnTo>
                  <a:pt x="168" y="105"/>
                </a:lnTo>
                <a:lnTo>
                  <a:pt x="105" y="168"/>
                </a:lnTo>
                <a:lnTo>
                  <a:pt x="230" y="356"/>
                </a:lnTo>
                <a:lnTo>
                  <a:pt x="377" y="377"/>
                </a:lnTo>
                <a:lnTo>
                  <a:pt x="377" y="419"/>
                </a:lnTo>
                <a:lnTo>
                  <a:pt x="230" y="419"/>
                </a:lnTo>
                <a:lnTo>
                  <a:pt x="168" y="482"/>
                </a:lnTo>
                <a:lnTo>
                  <a:pt x="189" y="565"/>
                </a:lnTo>
                <a:lnTo>
                  <a:pt x="84" y="670"/>
                </a:lnTo>
                <a:lnTo>
                  <a:pt x="0" y="670"/>
                </a:lnTo>
                <a:lnTo>
                  <a:pt x="0" y="712"/>
                </a:lnTo>
                <a:lnTo>
                  <a:pt x="126" y="796"/>
                </a:lnTo>
                <a:lnTo>
                  <a:pt x="189" y="712"/>
                </a:lnTo>
                <a:lnTo>
                  <a:pt x="293" y="796"/>
                </a:lnTo>
                <a:lnTo>
                  <a:pt x="377" y="691"/>
                </a:lnTo>
                <a:lnTo>
                  <a:pt x="230" y="628"/>
                </a:lnTo>
                <a:lnTo>
                  <a:pt x="335" y="586"/>
                </a:lnTo>
                <a:lnTo>
                  <a:pt x="523" y="607"/>
                </a:lnTo>
                <a:lnTo>
                  <a:pt x="649" y="565"/>
                </a:lnTo>
                <a:lnTo>
                  <a:pt x="649" y="461"/>
                </a:lnTo>
                <a:cubicBezTo>
                  <a:pt x="649" y="461"/>
                  <a:pt x="667" y="470"/>
                  <a:pt x="680" y="470"/>
                </a:cubicBezTo>
                <a:cubicBezTo>
                  <a:pt x="686" y="470"/>
                  <a:pt x="691" y="468"/>
                  <a:pt x="691" y="461"/>
                </a:cubicBezTo>
                <a:cubicBezTo>
                  <a:pt x="795" y="398"/>
                  <a:pt x="900" y="377"/>
                  <a:pt x="1005" y="314"/>
                </a:cubicBezTo>
                <a:lnTo>
                  <a:pt x="1046" y="398"/>
                </a:lnTo>
                <a:lnTo>
                  <a:pt x="1025" y="461"/>
                </a:lnTo>
                <a:lnTo>
                  <a:pt x="942" y="419"/>
                </a:lnTo>
                <a:lnTo>
                  <a:pt x="858" y="461"/>
                </a:lnTo>
                <a:lnTo>
                  <a:pt x="691" y="712"/>
                </a:lnTo>
                <a:lnTo>
                  <a:pt x="753" y="733"/>
                </a:lnTo>
                <a:lnTo>
                  <a:pt x="837" y="879"/>
                </a:lnTo>
                <a:lnTo>
                  <a:pt x="921" y="900"/>
                </a:lnTo>
                <a:lnTo>
                  <a:pt x="921" y="837"/>
                </a:lnTo>
                <a:lnTo>
                  <a:pt x="837" y="733"/>
                </a:lnTo>
                <a:lnTo>
                  <a:pt x="858" y="712"/>
                </a:lnTo>
                <a:lnTo>
                  <a:pt x="963" y="775"/>
                </a:lnTo>
                <a:lnTo>
                  <a:pt x="1025" y="733"/>
                </a:lnTo>
                <a:lnTo>
                  <a:pt x="963" y="691"/>
                </a:lnTo>
                <a:lnTo>
                  <a:pt x="963" y="607"/>
                </a:lnTo>
                <a:lnTo>
                  <a:pt x="1067" y="628"/>
                </a:lnTo>
                <a:lnTo>
                  <a:pt x="1172" y="607"/>
                </a:lnTo>
                <a:lnTo>
                  <a:pt x="1172" y="586"/>
                </a:lnTo>
                <a:lnTo>
                  <a:pt x="1088" y="586"/>
                </a:lnTo>
                <a:lnTo>
                  <a:pt x="1046" y="524"/>
                </a:lnTo>
                <a:lnTo>
                  <a:pt x="1088" y="503"/>
                </a:lnTo>
                <a:lnTo>
                  <a:pt x="1193" y="524"/>
                </a:lnTo>
                <a:lnTo>
                  <a:pt x="1339" y="503"/>
                </a:lnTo>
                <a:lnTo>
                  <a:pt x="1444" y="419"/>
                </a:lnTo>
                <a:lnTo>
                  <a:pt x="1549" y="398"/>
                </a:lnTo>
                <a:lnTo>
                  <a:pt x="1507" y="314"/>
                </a:lnTo>
                <a:lnTo>
                  <a:pt x="1465" y="293"/>
                </a:lnTo>
                <a:lnTo>
                  <a:pt x="1444" y="273"/>
                </a:lnTo>
                <a:lnTo>
                  <a:pt x="1486" y="210"/>
                </a:lnTo>
                <a:lnTo>
                  <a:pt x="1569" y="189"/>
                </a:lnTo>
                <a:lnTo>
                  <a:pt x="1528" y="126"/>
                </a:lnTo>
                <a:lnTo>
                  <a:pt x="1381" y="105"/>
                </a:lnTo>
                <a:lnTo>
                  <a:pt x="1318" y="126"/>
                </a:lnTo>
                <a:lnTo>
                  <a:pt x="1339" y="189"/>
                </a:lnTo>
                <a:lnTo>
                  <a:pt x="1256" y="210"/>
                </a:lnTo>
                <a:lnTo>
                  <a:pt x="1172" y="105"/>
                </a:lnTo>
                <a:lnTo>
                  <a:pt x="1172" y="42"/>
                </a:lnTo>
                <a:lnTo>
                  <a:pt x="10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475" y="1494600"/>
            <a:ext cx="5543501" cy="3012300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8460000" dist="9525">
              <a:srgbClr val="000000">
                <a:alpha val="73000"/>
              </a:srgbClr>
            </a:outerShdw>
          </a:effectLst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326" y="19550"/>
            <a:ext cx="85799" cy="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/>
        </p:nvSpPr>
        <p:spPr>
          <a:xfrm>
            <a:off x="447250" y="842375"/>
            <a:ext cx="831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El test consiste en tomar </a:t>
            </a:r>
            <a:r>
              <a:rPr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pares de </a:t>
            </a:r>
            <a:r>
              <a:rPr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números</a:t>
            </a:r>
            <a:r>
              <a:rPr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 consecutivos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 la secuencia generada, contar la cantidad de veces que se repite cada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combinación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 y calcular el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desvío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estándar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 la frecuencia de repeticiones de cada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combinación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Luego se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evalúa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si el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desvío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estándar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obtenido es mayor que la esperada para la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deseada, en este caso, uniforme.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311700" y="22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 </a:t>
            </a:r>
            <a:r>
              <a:rPr lang="en">
                <a:solidFill>
                  <a:schemeClr val="accent4"/>
                </a:solidFill>
              </a:rPr>
              <a:t>SERIAL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447250" y="1969150"/>
            <a:ext cx="814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En este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caso, volvimos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 evaluar la muestra con cien, diez mil y cien mil elementos y ambos generadores.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25" y="2584750"/>
            <a:ext cx="2365768" cy="20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268" y="2584750"/>
            <a:ext cx="2365768" cy="20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186" y="2584750"/>
            <a:ext cx="2365768" cy="2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1136763" y="4662025"/>
            <a:ext cx="11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100 tuplas.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3959200" y="466202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10000 tuplas.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6548963" y="4662025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100000 elementos.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311700" y="27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Generación</a:t>
            </a:r>
            <a:r>
              <a:rPr lang="en">
                <a:solidFill>
                  <a:schemeClr val="lt1"/>
                </a:solidFill>
              </a:rPr>
              <a:t> de </a:t>
            </a:r>
            <a:r>
              <a:rPr lang="en">
                <a:solidFill>
                  <a:schemeClr val="lt1"/>
                </a:solidFill>
              </a:rPr>
              <a:t>distribución</a:t>
            </a:r>
            <a:r>
              <a:rPr lang="en">
                <a:solidFill>
                  <a:schemeClr val="lt1"/>
                </a:solidFill>
              </a:rPr>
              <a:t> normal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311708" y="3783900"/>
            <a:ext cx="209700" cy="20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311758" y="2562845"/>
            <a:ext cx="209700" cy="2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11708" y="1428053"/>
            <a:ext cx="209700" cy="209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>
            <p:ph idx="4294967295" type="body"/>
          </p:nvPr>
        </p:nvSpPr>
        <p:spPr>
          <a:xfrm>
            <a:off x="714277" y="1341800"/>
            <a:ext cx="5450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5"/>
                </a:solidFill>
              </a:rPr>
              <a:t>Método</a:t>
            </a:r>
            <a:r>
              <a:rPr b="1" lang="en" sz="1600">
                <a:solidFill>
                  <a:schemeClr val="accent5"/>
                </a:solidFill>
              </a:rPr>
              <a:t> de la transformada inversa</a:t>
            </a:r>
            <a:endParaRPr b="1" sz="1600">
              <a:solidFill>
                <a:schemeClr val="accent5"/>
              </a:solidFill>
            </a:endParaRPr>
          </a:p>
        </p:txBody>
      </p:sp>
      <p:sp>
        <p:nvSpPr>
          <p:cNvPr id="224" name="Google Shape;224;p23"/>
          <p:cNvSpPr txBox="1"/>
          <p:nvPr>
            <p:ph idx="4294967295" type="body"/>
          </p:nvPr>
        </p:nvSpPr>
        <p:spPr>
          <a:xfrm>
            <a:off x="714328" y="2476588"/>
            <a:ext cx="48840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</a:rPr>
              <a:t>Método</a:t>
            </a:r>
            <a:r>
              <a:rPr b="1" lang="en" sz="1600">
                <a:solidFill>
                  <a:schemeClr val="accent4"/>
                </a:solidFill>
              </a:rPr>
              <a:t> de </a:t>
            </a:r>
            <a:r>
              <a:rPr b="1" lang="en" sz="1600">
                <a:solidFill>
                  <a:schemeClr val="accent4"/>
                </a:solidFill>
              </a:rPr>
              <a:t>aceptación</a:t>
            </a:r>
            <a:r>
              <a:rPr b="1" lang="en" sz="1600">
                <a:solidFill>
                  <a:schemeClr val="accent4"/>
                </a:solidFill>
              </a:rPr>
              <a:t> y rechazo</a:t>
            </a:r>
            <a:endParaRPr b="1" sz="1600">
              <a:solidFill>
                <a:schemeClr val="accent4"/>
              </a:solidFill>
            </a:endParaRPr>
          </a:p>
        </p:txBody>
      </p:sp>
      <p:sp>
        <p:nvSpPr>
          <p:cNvPr id="225" name="Google Shape;225;p23"/>
          <p:cNvSpPr txBox="1"/>
          <p:nvPr>
            <p:ph idx="4294967295" type="body"/>
          </p:nvPr>
        </p:nvSpPr>
        <p:spPr>
          <a:xfrm>
            <a:off x="716956" y="1600950"/>
            <a:ext cx="72816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No fue posible ya que la </a:t>
            </a:r>
            <a:r>
              <a:rPr lang="en" sz="1400">
                <a:solidFill>
                  <a:schemeClr val="lt1"/>
                </a:solidFill>
              </a:rPr>
              <a:t>función</a:t>
            </a:r>
            <a:r>
              <a:rPr lang="en" sz="1400">
                <a:solidFill>
                  <a:schemeClr val="lt1"/>
                </a:solidFill>
              </a:rPr>
              <a:t> de densidad normal no es invertible.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6" name="Google Shape;226;p23"/>
          <p:cNvSpPr txBox="1"/>
          <p:nvPr>
            <p:ph idx="4294967295" type="body"/>
          </p:nvPr>
        </p:nvSpPr>
        <p:spPr>
          <a:xfrm>
            <a:off x="714300" y="2858800"/>
            <a:ext cx="78432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Problema: No podremos utilizar el generador de </a:t>
            </a:r>
            <a:r>
              <a:rPr lang="en" sz="1400">
                <a:solidFill>
                  <a:schemeClr val="lt1"/>
                </a:solidFill>
              </a:rPr>
              <a:t>números</a:t>
            </a:r>
            <a:r>
              <a:rPr lang="en" sz="1400">
                <a:solidFill>
                  <a:schemeClr val="lt1"/>
                </a:solidFill>
              </a:rPr>
              <a:t> enteros ya que necesitamos que los valores generados pertenezcan al dominio de los reales, y tampoco el generador uniforme entre 0 y 1 ya que </a:t>
            </a:r>
            <a:r>
              <a:rPr lang="en" sz="1400">
                <a:solidFill>
                  <a:schemeClr val="lt1"/>
                </a:solidFill>
              </a:rPr>
              <a:t>está</a:t>
            </a:r>
            <a:r>
              <a:rPr lang="en" sz="1400">
                <a:solidFill>
                  <a:schemeClr val="lt1"/>
                </a:solidFill>
              </a:rPr>
              <a:t> acotado.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7" name="Google Shape;227;p23"/>
          <p:cNvSpPr txBox="1"/>
          <p:nvPr>
            <p:ph idx="4294967295" type="body"/>
          </p:nvPr>
        </p:nvSpPr>
        <p:spPr>
          <a:xfrm>
            <a:off x="721491" y="3697650"/>
            <a:ext cx="67926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</a:rPr>
              <a:t>Implementación</a:t>
            </a:r>
            <a:r>
              <a:rPr b="1" lang="en" sz="1600">
                <a:solidFill>
                  <a:schemeClr val="lt2"/>
                </a:solidFill>
              </a:rPr>
              <a:t> de generador de </a:t>
            </a:r>
            <a:r>
              <a:rPr b="1" lang="en" sz="1600">
                <a:solidFill>
                  <a:schemeClr val="lt2"/>
                </a:solidFill>
              </a:rPr>
              <a:t>números</a:t>
            </a:r>
            <a:r>
              <a:rPr b="1" lang="en" sz="1600">
                <a:solidFill>
                  <a:schemeClr val="lt2"/>
                </a:solidFill>
              </a:rPr>
              <a:t> de distribucion exponencial</a:t>
            </a:r>
            <a:endParaRPr b="1" sz="1600">
              <a:solidFill>
                <a:schemeClr val="lt2"/>
              </a:solidFill>
            </a:endParaRPr>
          </a:p>
        </p:txBody>
      </p:sp>
      <p:sp>
        <p:nvSpPr>
          <p:cNvPr id="228" name="Google Shape;228;p23"/>
          <p:cNvSpPr txBox="1"/>
          <p:nvPr>
            <p:ph idx="4294967295" type="body"/>
          </p:nvPr>
        </p:nvSpPr>
        <p:spPr>
          <a:xfrm>
            <a:off x="721493" y="4079850"/>
            <a:ext cx="73368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Para esto utilizamos el </a:t>
            </a:r>
            <a:r>
              <a:rPr lang="en" sz="1400">
                <a:solidFill>
                  <a:schemeClr val="lt1"/>
                </a:solidFill>
              </a:rPr>
              <a:t>método</a:t>
            </a:r>
            <a:r>
              <a:rPr lang="en" sz="1400">
                <a:solidFill>
                  <a:schemeClr val="lt1"/>
                </a:solidFill>
              </a:rPr>
              <a:t> de la transformada inversa, para luego generar cada mitad de la campana de Gauss multiplicando por -1 la mitad de los valores obtenidos.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334025" y="941588"/>
            <a:ext cx="86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Para obtener una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normal con media 25 y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desvío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estándar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3, intentamos implementar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311725" y="2076388"/>
            <a:ext cx="82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Por lo que decidimos generar una normal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estándar y luego transformar sus parámetros a 25 y 3.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/>
          <p:nvPr/>
        </p:nvSpPr>
        <p:spPr>
          <a:xfrm>
            <a:off x="6506200" y="868375"/>
            <a:ext cx="574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208175" y="1041563"/>
            <a:ext cx="405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Y es una Va con dist exp(1) conocida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X es una Va con dist de media normal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estándar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1823738"/>
            <a:ext cx="26479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577" y="298700"/>
            <a:ext cx="1722689" cy="13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0575" y="359763"/>
            <a:ext cx="1619962" cy="11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 rot="-2700000">
            <a:off x="6525801" y="748691"/>
            <a:ext cx="505299" cy="509965"/>
          </a:xfrm>
          <a:prstGeom prst="plus">
            <a:avLst>
              <a:gd fmla="val 43426" name="adj"/>
            </a:avLst>
          </a:prstGeom>
          <a:solidFill>
            <a:srgbClr val="FF0000"/>
          </a:solidFill>
          <a:ln cap="flat" cmpd="sng" w="952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577" y="1840500"/>
            <a:ext cx="1722689" cy="13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0575" y="1840503"/>
            <a:ext cx="1722700" cy="12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2575" y="3382303"/>
            <a:ext cx="1722700" cy="12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950" y="3396963"/>
            <a:ext cx="1619962" cy="11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/>
          <p:nvPr/>
        </p:nvSpPr>
        <p:spPr>
          <a:xfrm>
            <a:off x="6485675" y="2355438"/>
            <a:ext cx="574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6511363" y="3965350"/>
            <a:ext cx="574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-2754563">
            <a:off x="6627369" y="2127309"/>
            <a:ext cx="66830" cy="240373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 rot="-2748839">
            <a:off x="6640240" y="2157411"/>
            <a:ext cx="388241" cy="69375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 rot="-2754563">
            <a:off x="6627382" y="3687434"/>
            <a:ext cx="66830" cy="240373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-2748839">
            <a:off x="6640252" y="3717536"/>
            <a:ext cx="388241" cy="69375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675" y="2710175"/>
            <a:ext cx="94297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447675" y="610475"/>
            <a:ext cx="574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Aceptación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rechazo</a:t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675" y="3558250"/>
            <a:ext cx="14192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title"/>
          </p:nvPr>
        </p:nvSpPr>
        <p:spPr>
          <a:xfrm>
            <a:off x="311700" y="24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Visualización de las distribuciones obtenidas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5" y="1050988"/>
            <a:ext cx="3881450" cy="28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 txBox="1"/>
          <p:nvPr/>
        </p:nvSpPr>
        <p:spPr>
          <a:xfrm>
            <a:off x="368575" y="4013875"/>
            <a:ext cx="388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Cien mil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números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divididos en 200 bins con el generador con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exponencial.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650" y="1050975"/>
            <a:ext cx="3881450" cy="286256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4766650" y="4013875"/>
            <a:ext cx="38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normal con media 25 y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desvío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estándar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3 obtenida utilizando el generador exponencial y propiedades de la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normal.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idx="4294967295" type="body"/>
          </p:nvPr>
        </p:nvSpPr>
        <p:spPr>
          <a:xfrm>
            <a:off x="5451125" y="3424950"/>
            <a:ext cx="3341100" cy="13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Este test es más eficiente cuando tenemos muestras de mayor tamaño, en cambio cuando tenemos muestras pequeñas se ve que preferimos usar el Shapiro-WIlk test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8" name="Google Shape;268;p26"/>
          <p:cNvSpPr txBox="1"/>
          <p:nvPr>
            <p:ph idx="4294967295" type="body"/>
          </p:nvPr>
        </p:nvSpPr>
        <p:spPr>
          <a:xfrm>
            <a:off x="5290450" y="1427175"/>
            <a:ext cx="35016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</a:rPr>
              <a:t>SHAPIRO-WILK TEST</a:t>
            </a:r>
            <a:endParaRPr b="1" sz="1600">
              <a:solidFill>
                <a:schemeClr val="lt2"/>
              </a:solidFill>
            </a:endParaRPr>
          </a:p>
        </p:txBody>
      </p:sp>
      <p:sp>
        <p:nvSpPr>
          <p:cNvPr id="269" name="Google Shape;269;p26"/>
          <p:cNvSpPr txBox="1"/>
          <p:nvPr>
            <p:ph idx="4294967295" type="body"/>
          </p:nvPr>
        </p:nvSpPr>
        <p:spPr>
          <a:xfrm>
            <a:off x="5451125" y="3161675"/>
            <a:ext cx="35016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</a:rPr>
              <a:t>KOLMOGOROV-SMIRNOV</a:t>
            </a:r>
            <a:endParaRPr b="1" sz="1600">
              <a:solidFill>
                <a:schemeClr val="accent3"/>
              </a:solidFill>
            </a:endParaRPr>
          </a:p>
        </p:txBody>
      </p:sp>
      <p:sp>
        <p:nvSpPr>
          <p:cNvPr id="270" name="Google Shape;270;p26"/>
          <p:cNvSpPr txBox="1"/>
          <p:nvPr>
            <p:ph idx="4294967295" type="body"/>
          </p:nvPr>
        </p:nvSpPr>
        <p:spPr>
          <a:xfrm>
            <a:off x="5290450" y="1686325"/>
            <a:ext cx="35733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Se puede ver que a medida que aumenta la cantidad de muestras, el p-valor del test Shapiro-Wilk baja, esto es porque el p-valor empieza a tener incertezas a partir de un N &gt; 5000 según la </a:t>
            </a:r>
            <a:r>
              <a:rPr lang="en" sz="1200">
                <a:solidFill>
                  <a:schemeClr val="lt1"/>
                </a:solidFill>
              </a:rPr>
              <a:t>documentación</a:t>
            </a:r>
            <a:r>
              <a:rPr lang="en" sz="1200">
                <a:solidFill>
                  <a:schemeClr val="lt1"/>
                </a:solidFill>
              </a:rPr>
              <a:t> del test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71" name="Google Shape;271;p26"/>
          <p:cNvSpPr txBox="1"/>
          <p:nvPr>
            <p:ph type="title"/>
          </p:nvPr>
        </p:nvSpPr>
        <p:spPr>
          <a:xfrm>
            <a:off x="311700" y="26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Tests y gráfico</a:t>
            </a:r>
            <a:r>
              <a:rPr lang="en">
                <a:solidFill>
                  <a:schemeClr val="lt1"/>
                </a:solidFill>
              </a:rPr>
              <a:t> para los p-valores obtenidos</a:t>
            </a:r>
            <a:endParaRPr/>
          </a:p>
        </p:txBody>
      </p:sp>
      <p:sp>
        <p:nvSpPr>
          <p:cNvPr id="272" name="Google Shape;272;p26"/>
          <p:cNvSpPr txBox="1"/>
          <p:nvPr/>
        </p:nvSpPr>
        <p:spPr>
          <a:xfrm>
            <a:off x="320525" y="909425"/>
            <a:ext cx="86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Realizamos KS y Shapiro test, ambos con las cantidades anteriormente utilizadas para ver la evolución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75" y="1309625"/>
            <a:ext cx="4659075" cy="37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327013" y="29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K-MEANS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5317290" y="2865012"/>
            <a:ext cx="24" cy="24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8E54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"/>
          <p:cNvSpPr txBox="1"/>
          <p:nvPr/>
        </p:nvSpPr>
        <p:spPr>
          <a:xfrm>
            <a:off x="461350" y="3504050"/>
            <a:ext cx="249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 le asigna a cada punto el centroide hacia el cual tenga la menor distancia 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euclídea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5980825" y="1249475"/>
            <a:ext cx="28668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Utilizamos tres condiciones de corte: 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-"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Que se haya cumplido el tope de iteraciones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-"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Que 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ningún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punto cambie de centroide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Sans"/>
              <a:buChar char="-"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Que 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ningún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centroide cambie de 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posición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461350" y="1530375"/>
            <a:ext cx="2162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 obtienen utilizando dos generadores uniformes: uno para la coordenada X y otro para Y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3" name="Google Shape;283;p27"/>
          <p:cNvSpPr txBox="1"/>
          <p:nvPr>
            <p:ph idx="4294967295" type="body"/>
          </p:nvPr>
        </p:nvSpPr>
        <p:spPr>
          <a:xfrm>
            <a:off x="6151162" y="868625"/>
            <a:ext cx="2659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</a:rPr>
              <a:t>3 - </a:t>
            </a:r>
            <a:r>
              <a:rPr b="1" lang="en" sz="1600">
                <a:solidFill>
                  <a:schemeClr val="lt2"/>
                </a:solidFill>
              </a:rPr>
              <a:t>Condición</a:t>
            </a:r>
            <a:r>
              <a:rPr b="1" lang="en" sz="1600">
                <a:solidFill>
                  <a:schemeClr val="lt2"/>
                </a:solidFill>
              </a:rPr>
              <a:t> de corte</a:t>
            </a:r>
            <a:endParaRPr b="1" sz="1600">
              <a:solidFill>
                <a:schemeClr val="lt2"/>
              </a:solidFill>
            </a:endParaRPr>
          </a:p>
        </p:txBody>
      </p:sp>
      <p:sp>
        <p:nvSpPr>
          <p:cNvPr id="284" name="Google Shape;284;p27"/>
          <p:cNvSpPr txBox="1"/>
          <p:nvPr>
            <p:ph idx="4294967295" type="body"/>
          </p:nvPr>
        </p:nvSpPr>
        <p:spPr>
          <a:xfrm>
            <a:off x="461342" y="1182175"/>
            <a:ext cx="25326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</a:rPr>
              <a:t>1 - Primeros centroides</a:t>
            </a:r>
            <a:endParaRPr b="1" sz="1600">
              <a:solidFill>
                <a:schemeClr val="accent4"/>
              </a:solidFill>
            </a:endParaRPr>
          </a:p>
        </p:txBody>
      </p:sp>
      <p:sp>
        <p:nvSpPr>
          <p:cNvPr id="285" name="Google Shape;285;p27"/>
          <p:cNvSpPr txBox="1"/>
          <p:nvPr>
            <p:ph idx="4294967295" type="body"/>
          </p:nvPr>
        </p:nvSpPr>
        <p:spPr>
          <a:xfrm>
            <a:off x="461359" y="3192532"/>
            <a:ext cx="13089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2 - Clusters</a:t>
            </a:r>
            <a:endParaRPr b="1" sz="1600">
              <a:solidFill>
                <a:schemeClr val="accent6"/>
              </a:solidFill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6656725" y="3570625"/>
            <a:ext cx="25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6105750" y="3391625"/>
            <a:ext cx="2866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Graficamos cada 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iteración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utilizando la biblioteca </a:t>
            </a:r>
            <a:r>
              <a:rPr i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MatPlotLib, 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utilizando distintos colores para reconocer los clusters generados.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8" name="Google Shape;288;p27"/>
          <p:cNvSpPr txBox="1"/>
          <p:nvPr>
            <p:ph idx="4294967295" type="body"/>
          </p:nvPr>
        </p:nvSpPr>
        <p:spPr>
          <a:xfrm>
            <a:off x="6276087" y="3010775"/>
            <a:ext cx="2659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4 - Visualizacion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3934915" y="1893051"/>
            <a:ext cx="1304733" cy="591033"/>
          </a:xfrm>
          <a:custGeom>
            <a:rect b="b" l="l" r="r" t="t"/>
            <a:pathLst>
              <a:path extrusionOk="0" h="24250" w="53533">
                <a:moveTo>
                  <a:pt x="26766" y="0"/>
                </a:moveTo>
                <a:lnTo>
                  <a:pt x="23793" y="4145"/>
                </a:lnTo>
                <a:cubicBezTo>
                  <a:pt x="14565" y="4860"/>
                  <a:pt x="6244" y="8855"/>
                  <a:pt x="1" y="14970"/>
                </a:cubicBezTo>
                <a:lnTo>
                  <a:pt x="9280" y="24250"/>
                </a:lnTo>
                <a:cubicBezTo>
                  <a:pt x="13810" y="19859"/>
                  <a:pt x="19976" y="17148"/>
                  <a:pt x="26766" y="17148"/>
                </a:cubicBezTo>
                <a:cubicBezTo>
                  <a:pt x="33558" y="17148"/>
                  <a:pt x="39724" y="19859"/>
                  <a:pt x="44253" y="24250"/>
                </a:cubicBezTo>
                <a:lnTo>
                  <a:pt x="53532" y="14970"/>
                </a:lnTo>
                <a:cubicBezTo>
                  <a:pt x="47291" y="8855"/>
                  <a:pt x="38970" y="4860"/>
                  <a:pt x="29741" y="4145"/>
                </a:cubicBezTo>
                <a:lnTo>
                  <a:pt x="267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7"/>
          <p:cNvSpPr/>
          <p:nvPr/>
        </p:nvSpPr>
        <p:spPr>
          <a:xfrm>
            <a:off x="3556625" y="2287183"/>
            <a:ext cx="591009" cy="1288964"/>
          </a:xfrm>
          <a:custGeom>
            <a:rect b="b" l="l" r="r" t="t"/>
            <a:pathLst>
              <a:path extrusionOk="0" h="52886" w="24249">
                <a:moveTo>
                  <a:pt x="14353" y="1"/>
                </a:moveTo>
                <a:cubicBezTo>
                  <a:pt x="8585" y="6165"/>
                  <a:pt x="4834" y="14232"/>
                  <a:pt x="4144" y="23146"/>
                </a:cubicBezTo>
                <a:lnTo>
                  <a:pt x="0" y="26121"/>
                </a:lnTo>
                <a:lnTo>
                  <a:pt x="4146" y="29094"/>
                </a:lnTo>
                <a:cubicBezTo>
                  <a:pt x="4860" y="38322"/>
                  <a:pt x="8854" y="46644"/>
                  <a:pt x="14971" y="52885"/>
                </a:cubicBezTo>
                <a:lnTo>
                  <a:pt x="24249" y="43605"/>
                </a:lnTo>
                <a:cubicBezTo>
                  <a:pt x="19858" y="39076"/>
                  <a:pt x="17147" y="32910"/>
                  <a:pt x="17147" y="26119"/>
                </a:cubicBezTo>
                <a:cubicBezTo>
                  <a:pt x="17147" y="19649"/>
                  <a:pt x="19605" y="13742"/>
                  <a:pt x="23635" y="9282"/>
                </a:cubicBezTo>
                <a:lnTo>
                  <a:pt x="1435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3950733" y="3378449"/>
            <a:ext cx="1273171" cy="576044"/>
          </a:xfrm>
          <a:custGeom>
            <a:rect b="b" l="l" r="r" t="t"/>
            <a:pathLst>
              <a:path extrusionOk="0" h="23635" w="52238">
                <a:moveTo>
                  <a:pt x="9283" y="0"/>
                </a:moveTo>
                <a:lnTo>
                  <a:pt x="1" y="9282"/>
                </a:lnTo>
                <a:cubicBezTo>
                  <a:pt x="6165" y="15049"/>
                  <a:pt x="14232" y="18801"/>
                  <a:pt x="23147" y="19491"/>
                </a:cubicBezTo>
                <a:lnTo>
                  <a:pt x="26121" y="23635"/>
                </a:lnTo>
                <a:lnTo>
                  <a:pt x="29092" y="19491"/>
                </a:lnTo>
                <a:cubicBezTo>
                  <a:pt x="38006" y="18800"/>
                  <a:pt x="46072" y="15048"/>
                  <a:pt x="52237" y="9282"/>
                </a:cubicBezTo>
                <a:lnTo>
                  <a:pt x="42956" y="0"/>
                </a:lnTo>
                <a:cubicBezTo>
                  <a:pt x="38496" y="4030"/>
                  <a:pt x="32589" y="6488"/>
                  <a:pt x="26120" y="6488"/>
                </a:cubicBezTo>
                <a:cubicBezTo>
                  <a:pt x="19649" y="6488"/>
                  <a:pt x="13742" y="4030"/>
                  <a:pt x="928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5027011" y="2287158"/>
            <a:ext cx="591033" cy="1288940"/>
          </a:xfrm>
          <a:custGeom>
            <a:rect b="b" l="l" r="r" t="t"/>
            <a:pathLst>
              <a:path extrusionOk="0" h="52885" w="24250">
                <a:moveTo>
                  <a:pt x="9896" y="1"/>
                </a:moveTo>
                <a:lnTo>
                  <a:pt x="614" y="9282"/>
                </a:lnTo>
                <a:cubicBezTo>
                  <a:pt x="4644" y="13742"/>
                  <a:pt x="7102" y="19648"/>
                  <a:pt x="7102" y="26119"/>
                </a:cubicBezTo>
                <a:cubicBezTo>
                  <a:pt x="7102" y="32910"/>
                  <a:pt x="4391" y="39076"/>
                  <a:pt x="0" y="43605"/>
                </a:cubicBezTo>
                <a:lnTo>
                  <a:pt x="9279" y="52884"/>
                </a:lnTo>
                <a:cubicBezTo>
                  <a:pt x="15396" y="46643"/>
                  <a:pt x="19390" y="38321"/>
                  <a:pt x="20104" y="29092"/>
                </a:cubicBezTo>
                <a:lnTo>
                  <a:pt x="24250" y="26119"/>
                </a:lnTo>
                <a:lnTo>
                  <a:pt x="20105" y="23146"/>
                </a:lnTo>
                <a:cubicBezTo>
                  <a:pt x="19414" y="14233"/>
                  <a:pt x="15662" y="6166"/>
                  <a:pt x="98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3165175" y="2716075"/>
            <a:ext cx="30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3128575" y="2740563"/>
            <a:ext cx="382200" cy="382200"/>
          </a:xfrm>
          <a:prstGeom prst="donut">
            <a:avLst>
              <a:gd fmla="val 15899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4432788" y="3970825"/>
            <a:ext cx="30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4380900" y="3995263"/>
            <a:ext cx="382200" cy="382200"/>
          </a:xfrm>
          <a:prstGeom prst="donut">
            <a:avLst>
              <a:gd fmla="val 15899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4202000" y="1417200"/>
            <a:ext cx="594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4380900" y="1417200"/>
            <a:ext cx="54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3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4380900" y="1441638"/>
            <a:ext cx="382200" cy="382200"/>
          </a:xfrm>
          <a:prstGeom prst="donut">
            <a:avLst>
              <a:gd fmla="val 15899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5744275" y="2716125"/>
            <a:ext cx="30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5707675" y="2740513"/>
            <a:ext cx="382200" cy="382200"/>
          </a:xfrm>
          <a:prstGeom prst="donut">
            <a:avLst>
              <a:gd fmla="val 15899" name="adj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/>
        </p:nvSpPr>
        <p:spPr>
          <a:xfrm>
            <a:off x="387700" y="719724"/>
            <a:ext cx="77598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Existe el caso especial en el cual al inicio, a un centroide no se le asigna ningún punto, por lo cual, en la siguiente 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iteración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 el centroide desaparece. 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Si nos encontramos con esto, tendremos que borrar ese centroide y generar otro con un punto aleatorio al cual si se le asigne por lo menos un punto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7" name="Google Shape;307;p28"/>
          <p:cNvSpPr txBox="1"/>
          <p:nvPr>
            <p:ph idx="4294967295" type="body"/>
          </p:nvPr>
        </p:nvSpPr>
        <p:spPr>
          <a:xfrm>
            <a:off x="387710" y="300220"/>
            <a:ext cx="13089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Problemas</a:t>
            </a:r>
            <a:endParaRPr b="1" sz="1600">
              <a:solidFill>
                <a:schemeClr val="accent2"/>
              </a:solidFill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00" y="2070326"/>
            <a:ext cx="3231875" cy="24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325" y="2070325"/>
            <a:ext cx="3231875" cy="247110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/>
        </p:nvSpPr>
        <p:spPr>
          <a:xfrm>
            <a:off x="1860549" y="4600500"/>
            <a:ext cx="10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Iteracion 1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6038062" y="4600500"/>
            <a:ext cx="10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Iteracion 2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K-MEANS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380175" y="1017725"/>
            <a:ext cx="80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Luego, al empezar con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centros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aleatorios, nuestro algoritmo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podrá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generar distintos resultados en cada corrida.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0" y="1785725"/>
            <a:ext cx="2958375" cy="22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100" y="1785725"/>
            <a:ext cx="2958375" cy="2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425" y="1785725"/>
            <a:ext cx="2958375" cy="22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 txBox="1"/>
          <p:nvPr/>
        </p:nvSpPr>
        <p:spPr>
          <a:xfrm>
            <a:off x="1004325" y="4200100"/>
            <a:ext cx="11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Iteracion 1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4033633" y="4200100"/>
            <a:ext cx="11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Iteracion 2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7097308" y="4200100"/>
            <a:ext cx="10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Iteracion 3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311700" y="31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Targets over the globe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/>
          <p:nvPr/>
        </p:nvSpPr>
        <p:spPr>
          <a:xfrm>
            <a:off x="896579" y="4597895"/>
            <a:ext cx="8359" cy="10031"/>
          </a:xfrm>
          <a:custGeom>
            <a:rect b="b" l="l" r="r" t="t"/>
            <a:pathLst>
              <a:path extrusionOk="0" h="144" w="120">
                <a:moveTo>
                  <a:pt x="1" y="0"/>
                </a:moveTo>
                <a:lnTo>
                  <a:pt x="1" y="143"/>
                </a:lnTo>
                <a:lnTo>
                  <a:pt x="120" y="143"/>
                </a:lnTo>
                <a:lnTo>
                  <a:pt x="120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/>
          <p:nvPr/>
        </p:nvSpPr>
        <p:spPr>
          <a:xfrm>
            <a:off x="5765552" y="5101345"/>
            <a:ext cx="9301" cy="11161"/>
          </a:xfrm>
          <a:custGeom>
            <a:rect b="b" l="l" r="r" t="t"/>
            <a:pathLst>
              <a:path extrusionOk="0" h="144" w="120">
                <a:moveTo>
                  <a:pt x="1" y="0"/>
                </a:moveTo>
                <a:lnTo>
                  <a:pt x="1" y="143"/>
                </a:lnTo>
                <a:lnTo>
                  <a:pt x="120" y="143"/>
                </a:lnTo>
                <a:lnTo>
                  <a:pt x="120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0"/>
          <p:cNvSpPr txBox="1"/>
          <p:nvPr/>
        </p:nvSpPr>
        <p:spPr>
          <a:xfrm>
            <a:off x="311699" y="1067237"/>
            <a:ext cx="2237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Puntos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311700" y="1229800"/>
            <a:ext cx="8178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Para obtener los puntos aleatorios sobre el mapa, definimos dos variables aleatorias uniformes que van desde el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mínimo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máximo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 cada eje, y, para obtener un punto en el mapa,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generamos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un valor de cada una.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14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311692" y="2106150"/>
            <a:ext cx="2237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Visualización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311700" y="2266388"/>
            <a:ext cx="31920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Para visualizar los resultados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obtenidos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 utilizamos la biblioteca </a:t>
            </a:r>
            <a:r>
              <a:rPr i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geopandas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100" y="2291800"/>
            <a:ext cx="52768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Targets over Greenland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311699" y="1067237"/>
            <a:ext cx="2237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Localizacion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311700" y="1229800"/>
            <a:ext cx="8178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Para obtener el mapa de Groenlandia, buscamos su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ubicación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en el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Data Frame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y, debido a su forma compleja e irregular, tomamos el cuadrado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mínimo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que contenga todo el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territorio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14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311699" y="1893400"/>
            <a:ext cx="42132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Generación</a:t>
            </a: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 y </a:t>
            </a: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aceptación</a:t>
            </a: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 de puntos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311700" y="2069300"/>
            <a:ext cx="4116300" cy="25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Los puntos sobre el territorio se obtuvieron de la misma forma que en el mapa anterior. 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Luego, se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utilizó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el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método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aceptación y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rechazo para quedarnos solamente con los puntos que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estén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contenidos en el territorio buscado.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700" y="1852750"/>
            <a:ext cx="3890051" cy="29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-956925" y="342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Lamparas de lava en </a:t>
            </a:r>
            <a:r>
              <a:rPr b="1" lang="en">
                <a:solidFill>
                  <a:schemeClr val="lt1"/>
                </a:solidFill>
              </a:rPr>
              <a:t>encriptación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950" y="317775"/>
            <a:ext cx="2071975" cy="6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799" y="1244725"/>
            <a:ext cx="5862374" cy="32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20250" y="1448875"/>
            <a:ext cx="287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En este caso se usa el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fenómeno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físico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 la cera dentro de la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lámpara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 lava para obtener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números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realmente aleatorios.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20300" y="2749350"/>
            <a:ext cx="287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Adicionalmente otros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fenómenos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físicos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 generan variaciones en las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imágenes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como la cantidad de luz que entra por la ventana o la temperatura del ambiente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/>
        </p:nvSpPr>
        <p:spPr>
          <a:xfrm>
            <a:off x="311700" y="685825"/>
            <a:ext cx="844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Finalmente, realizamos dos visualizaciones: 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La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primera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únicamente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con los puntos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dentro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del territorio de Groenlandia.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La segunda, con los puntos que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están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dentro del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rectángulo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recubridor, pero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fuera del suelo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país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Logramos un factor de rendimiento del 45.36% dentro del territorio: son los puntos de color rojo.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1" name="Google Shape;351;p32"/>
          <p:cNvSpPr txBox="1"/>
          <p:nvPr>
            <p:ph type="title"/>
          </p:nvPr>
        </p:nvSpPr>
        <p:spPr>
          <a:xfrm>
            <a:off x="311700" y="14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Targets over Greenland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75" y="1794700"/>
            <a:ext cx="4055175" cy="30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450" y="1794700"/>
            <a:ext cx="4055175" cy="30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type="title"/>
          </p:nvPr>
        </p:nvSpPr>
        <p:spPr>
          <a:xfrm>
            <a:off x="311700" y="2131350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FIN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1936826" y="1156822"/>
            <a:ext cx="1795266" cy="1475536"/>
            <a:chOff x="2539211" y="1775205"/>
            <a:chExt cx="2087033" cy="1371061"/>
          </a:xfrm>
        </p:grpSpPr>
        <p:sp>
          <p:nvSpPr>
            <p:cNvPr id="74" name="Google Shape;74;p15"/>
            <p:cNvSpPr/>
            <p:nvPr/>
          </p:nvSpPr>
          <p:spPr>
            <a:xfrm>
              <a:off x="2539211" y="2724569"/>
              <a:ext cx="2087033" cy="421697"/>
            </a:xfrm>
            <a:custGeom>
              <a:rect b="b" l="l" r="r" t="t"/>
              <a:pathLst>
                <a:path extrusionOk="0" h="8397" w="45816">
                  <a:moveTo>
                    <a:pt x="41553" y="0"/>
                  </a:moveTo>
                  <a:lnTo>
                    <a:pt x="41553" y="7"/>
                  </a:lnTo>
                  <a:lnTo>
                    <a:pt x="9" y="7"/>
                  </a:lnTo>
                  <a:lnTo>
                    <a:pt x="4260" y="4197"/>
                  </a:lnTo>
                  <a:lnTo>
                    <a:pt x="1" y="8396"/>
                  </a:lnTo>
                  <a:lnTo>
                    <a:pt x="41553" y="8396"/>
                  </a:lnTo>
                  <a:lnTo>
                    <a:pt x="45815" y="4197"/>
                  </a:lnTo>
                  <a:lnTo>
                    <a:pt x="415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3559377" y="1775205"/>
              <a:ext cx="87643" cy="855967"/>
              <a:chOff x="3559377" y="1775205"/>
              <a:chExt cx="87643" cy="855967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3603198" y="1863308"/>
                <a:ext cx="46" cy="767864"/>
              </a:xfrm>
              <a:custGeom>
                <a:rect b="b" l="l" r="r" t="t"/>
                <a:pathLst>
                  <a:path extrusionOk="0" fill="none" h="15290" w="1">
                    <a:moveTo>
                      <a:pt x="0" y="1529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miter lim="10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3559377" y="1775205"/>
                <a:ext cx="87643" cy="96523"/>
              </a:xfrm>
              <a:custGeom>
                <a:rect b="b" l="l" r="r" t="t"/>
                <a:pathLst>
                  <a:path extrusionOk="0" h="1922" w="1924">
                    <a:moveTo>
                      <a:pt x="962" y="1"/>
                    </a:moveTo>
                    <a:cubicBezTo>
                      <a:pt x="432" y="1"/>
                      <a:pt x="0" y="430"/>
                      <a:pt x="0" y="960"/>
                    </a:cubicBezTo>
                    <a:cubicBezTo>
                      <a:pt x="0" y="1491"/>
                      <a:pt x="431" y="1921"/>
                      <a:pt x="960" y="1921"/>
                    </a:cubicBezTo>
                    <a:cubicBezTo>
                      <a:pt x="961" y="1921"/>
                      <a:pt x="962" y="1921"/>
                      <a:pt x="962" y="1921"/>
                    </a:cubicBezTo>
                    <a:cubicBezTo>
                      <a:pt x="1493" y="1921"/>
                      <a:pt x="1924" y="1490"/>
                      <a:pt x="1924" y="960"/>
                    </a:cubicBezTo>
                    <a:cubicBezTo>
                      <a:pt x="1924" y="431"/>
                      <a:pt x="1493" y="1"/>
                      <a:pt x="9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78" name="Google Shape;78;p15"/>
          <p:cNvSpPr txBox="1"/>
          <p:nvPr>
            <p:ph idx="4294967295" type="body"/>
          </p:nvPr>
        </p:nvSpPr>
        <p:spPr>
          <a:xfrm>
            <a:off x="5340728" y="504938"/>
            <a:ext cx="22065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Implementación del algoritmo k-means utilizando el generador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>
            <p:ph idx="4294967295" type="body"/>
          </p:nvPr>
        </p:nvSpPr>
        <p:spPr>
          <a:xfrm>
            <a:off x="1824575" y="540713"/>
            <a:ext cx="22065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Realización de 3 tests distintos para el generador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34800" y="2286108"/>
            <a:ext cx="353" cy="402"/>
          </a:xfrm>
          <a:custGeom>
            <a:rect b="b" l="l" r="r" t="t"/>
            <a:pathLst>
              <a:path extrusionOk="0" h="8" w="9">
                <a:moveTo>
                  <a:pt x="0" y="0"/>
                </a:moveTo>
                <a:lnTo>
                  <a:pt x="0" y="7"/>
                </a:lnTo>
                <a:lnTo>
                  <a:pt x="9" y="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936751" y="2286108"/>
            <a:ext cx="353" cy="402"/>
          </a:xfrm>
          <a:custGeom>
            <a:rect b="b" l="l" r="r" t="t"/>
            <a:pathLst>
              <a:path extrusionOk="0" h="8" w="9">
                <a:moveTo>
                  <a:pt x="1" y="0"/>
                </a:moveTo>
                <a:lnTo>
                  <a:pt x="1" y="7"/>
                </a:lnTo>
                <a:lnTo>
                  <a:pt x="9" y="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638740" y="2286108"/>
            <a:ext cx="392" cy="402"/>
          </a:xfrm>
          <a:custGeom>
            <a:rect b="b" l="l" r="r" t="t"/>
            <a:pathLst>
              <a:path extrusionOk="0" h="8" w="10">
                <a:moveTo>
                  <a:pt x="0" y="0"/>
                </a:moveTo>
                <a:lnTo>
                  <a:pt x="0" y="7"/>
                </a:lnTo>
                <a:lnTo>
                  <a:pt x="9" y="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5340730" y="2286108"/>
            <a:ext cx="392" cy="402"/>
          </a:xfrm>
          <a:custGeom>
            <a:rect b="b" l="l" r="r" t="t"/>
            <a:pathLst>
              <a:path extrusionOk="0" h="8" w="10">
                <a:moveTo>
                  <a:pt x="1" y="0"/>
                </a:moveTo>
                <a:lnTo>
                  <a:pt x="1" y="7"/>
                </a:lnTo>
                <a:lnTo>
                  <a:pt x="10" y="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4" name="Google Shape;84;p15"/>
          <p:cNvGrpSpPr/>
          <p:nvPr/>
        </p:nvGrpSpPr>
        <p:grpSpPr>
          <a:xfrm>
            <a:off x="3638866" y="2178528"/>
            <a:ext cx="1795266" cy="1521835"/>
            <a:chOff x="4517867" y="2724569"/>
            <a:chExt cx="2087033" cy="1414082"/>
          </a:xfrm>
        </p:grpSpPr>
        <p:sp>
          <p:nvSpPr>
            <p:cNvPr id="85" name="Google Shape;85;p15"/>
            <p:cNvSpPr/>
            <p:nvPr/>
          </p:nvSpPr>
          <p:spPr>
            <a:xfrm>
              <a:off x="4517867" y="2724569"/>
              <a:ext cx="2087033" cy="421697"/>
            </a:xfrm>
            <a:custGeom>
              <a:rect b="b" l="l" r="r" t="t"/>
              <a:pathLst>
                <a:path extrusionOk="0" h="8397" w="45816">
                  <a:moveTo>
                    <a:pt x="41555" y="0"/>
                  </a:moveTo>
                  <a:lnTo>
                    <a:pt x="41555" y="7"/>
                  </a:lnTo>
                  <a:lnTo>
                    <a:pt x="9" y="7"/>
                  </a:lnTo>
                  <a:lnTo>
                    <a:pt x="4262" y="4197"/>
                  </a:lnTo>
                  <a:lnTo>
                    <a:pt x="0" y="8396"/>
                  </a:lnTo>
                  <a:lnTo>
                    <a:pt x="41555" y="8396"/>
                  </a:lnTo>
                  <a:lnTo>
                    <a:pt x="45815" y="4197"/>
                  </a:lnTo>
                  <a:lnTo>
                    <a:pt x="41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86" name="Google Shape;86;p15"/>
            <p:cNvGrpSpPr/>
            <p:nvPr/>
          </p:nvGrpSpPr>
          <p:grpSpPr>
            <a:xfrm>
              <a:off x="5424018" y="3270263"/>
              <a:ext cx="87506" cy="868389"/>
              <a:chOff x="5424018" y="3270263"/>
              <a:chExt cx="87506" cy="868389"/>
            </a:xfrm>
          </p:grpSpPr>
          <p:sp>
            <p:nvSpPr>
              <p:cNvPr id="87" name="Google Shape;87;p15"/>
              <p:cNvSpPr/>
              <p:nvPr/>
            </p:nvSpPr>
            <p:spPr>
              <a:xfrm>
                <a:off x="5467702" y="3270263"/>
                <a:ext cx="46" cy="780318"/>
              </a:xfrm>
              <a:custGeom>
                <a:rect b="b" l="l" r="r" t="t"/>
                <a:pathLst>
                  <a:path extrusionOk="0" fill="none" h="15538" w="1">
                    <a:moveTo>
                      <a:pt x="1" y="1"/>
                    </a:moveTo>
                    <a:lnTo>
                      <a:pt x="1" y="15538"/>
                    </a:lnTo>
                  </a:path>
                </a:pathLst>
              </a:custGeom>
              <a:noFill/>
              <a:ln cap="flat" cmpd="sng" w="38100">
                <a:solidFill>
                  <a:schemeClr val="accent5"/>
                </a:solidFill>
                <a:prstDash val="solid"/>
                <a:miter lim="10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5424018" y="4042079"/>
                <a:ext cx="87506" cy="96573"/>
              </a:xfrm>
              <a:custGeom>
                <a:rect b="b" l="l" r="r" t="t"/>
                <a:pathLst>
                  <a:path extrusionOk="0" h="1923" w="1921">
                    <a:moveTo>
                      <a:pt x="960" y="1"/>
                    </a:moveTo>
                    <a:cubicBezTo>
                      <a:pt x="430" y="1"/>
                      <a:pt x="0" y="430"/>
                      <a:pt x="0" y="961"/>
                    </a:cubicBezTo>
                    <a:cubicBezTo>
                      <a:pt x="0" y="1492"/>
                      <a:pt x="430" y="1922"/>
                      <a:pt x="960" y="1922"/>
                    </a:cubicBezTo>
                    <a:cubicBezTo>
                      <a:pt x="1491" y="1922"/>
                      <a:pt x="1921" y="1492"/>
                      <a:pt x="1921" y="961"/>
                    </a:cubicBezTo>
                    <a:cubicBezTo>
                      <a:pt x="1921" y="430"/>
                      <a:pt x="1491" y="1"/>
                      <a:pt x="9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89" name="Google Shape;89;p15"/>
          <p:cNvGrpSpPr/>
          <p:nvPr/>
        </p:nvGrpSpPr>
        <p:grpSpPr>
          <a:xfrm>
            <a:off x="5340906" y="1156822"/>
            <a:ext cx="1795227" cy="1475536"/>
            <a:chOff x="6496523" y="1775205"/>
            <a:chExt cx="2086988" cy="1371061"/>
          </a:xfrm>
        </p:grpSpPr>
        <p:sp>
          <p:nvSpPr>
            <p:cNvPr id="90" name="Google Shape;90;p15"/>
            <p:cNvSpPr/>
            <p:nvPr/>
          </p:nvSpPr>
          <p:spPr>
            <a:xfrm>
              <a:off x="6496523" y="2724569"/>
              <a:ext cx="2086988" cy="421697"/>
            </a:xfrm>
            <a:custGeom>
              <a:rect b="b" l="l" r="r" t="t"/>
              <a:pathLst>
                <a:path extrusionOk="0" h="8397" w="45815">
                  <a:moveTo>
                    <a:pt x="41555" y="0"/>
                  </a:moveTo>
                  <a:lnTo>
                    <a:pt x="41555" y="7"/>
                  </a:lnTo>
                  <a:lnTo>
                    <a:pt x="10" y="7"/>
                  </a:lnTo>
                  <a:lnTo>
                    <a:pt x="4262" y="4197"/>
                  </a:lnTo>
                  <a:lnTo>
                    <a:pt x="1" y="8396"/>
                  </a:lnTo>
                  <a:lnTo>
                    <a:pt x="41555" y="8396"/>
                  </a:lnTo>
                  <a:lnTo>
                    <a:pt x="45815" y="4197"/>
                  </a:lnTo>
                  <a:lnTo>
                    <a:pt x="41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91" name="Google Shape;91;p15"/>
            <p:cNvGrpSpPr/>
            <p:nvPr/>
          </p:nvGrpSpPr>
          <p:grpSpPr>
            <a:xfrm>
              <a:off x="7503753" y="1775205"/>
              <a:ext cx="87597" cy="855967"/>
              <a:chOff x="7503753" y="1775205"/>
              <a:chExt cx="87597" cy="855967"/>
            </a:xfrm>
          </p:grpSpPr>
          <p:sp>
            <p:nvSpPr>
              <p:cNvPr id="92" name="Google Shape;92;p15"/>
              <p:cNvSpPr/>
              <p:nvPr/>
            </p:nvSpPr>
            <p:spPr>
              <a:xfrm>
                <a:off x="7547573" y="1863308"/>
                <a:ext cx="46" cy="767864"/>
              </a:xfrm>
              <a:custGeom>
                <a:rect b="b" l="l" r="r" t="t"/>
                <a:pathLst>
                  <a:path extrusionOk="0" fill="none" h="15290" w="1">
                    <a:moveTo>
                      <a:pt x="1" y="1529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38100">
                <a:solidFill>
                  <a:schemeClr val="accent4"/>
                </a:solidFill>
                <a:prstDash val="solid"/>
                <a:miter lim="10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7503753" y="1775205"/>
                <a:ext cx="87597" cy="96523"/>
              </a:xfrm>
              <a:custGeom>
                <a:rect b="b" l="l" r="r" t="t"/>
                <a:pathLst>
                  <a:path extrusionOk="0" h="1922" w="1923">
                    <a:moveTo>
                      <a:pt x="961" y="1"/>
                    </a:moveTo>
                    <a:cubicBezTo>
                      <a:pt x="430" y="1"/>
                      <a:pt x="1" y="430"/>
                      <a:pt x="1" y="960"/>
                    </a:cubicBezTo>
                    <a:cubicBezTo>
                      <a:pt x="1" y="1491"/>
                      <a:pt x="431" y="1921"/>
                      <a:pt x="960" y="1921"/>
                    </a:cubicBezTo>
                    <a:cubicBezTo>
                      <a:pt x="960" y="1921"/>
                      <a:pt x="961" y="1921"/>
                      <a:pt x="961" y="1921"/>
                    </a:cubicBezTo>
                    <a:cubicBezTo>
                      <a:pt x="1493" y="1921"/>
                      <a:pt x="1922" y="1490"/>
                      <a:pt x="1922" y="960"/>
                    </a:cubicBezTo>
                    <a:cubicBezTo>
                      <a:pt x="1922" y="431"/>
                      <a:pt x="1493" y="1"/>
                      <a:pt x="9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94" name="Google Shape;94;p15"/>
          <p:cNvGrpSpPr/>
          <p:nvPr/>
        </p:nvGrpSpPr>
        <p:grpSpPr>
          <a:xfrm>
            <a:off x="234825" y="2178528"/>
            <a:ext cx="1795188" cy="1521835"/>
            <a:chOff x="560600" y="2724569"/>
            <a:chExt cx="2086942" cy="1414082"/>
          </a:xfrm>
        </p:grpSpPr>
        <p:sp>
          <p:nvSpPr>
            <p:cNvPr id="95" name="Google Shape;95;p15"/>
            <p:cNvSpPr/>
            <p:nvPr/>
          </p:nvSpPr>
          <p:spPr>
            <a:xfrm>
              <a:off x="560600" y="2724569"/>
              <a:ext cx="2086942" cy="421697"/>
            </a:xfrm>
            <a:custGeom>
              <a:rect b="b" l="l" r="r" t="t"/>
              <a:pathLst>
                <a:path extrusionOk="0" h="8397" w="45814">
                  <a:moveTo>
                    <a:pt x="41553" y="0"/>
                  </a:moveTo>
                  <a:lnTo>
                    <a:pt x="41553" y="7"/>
                  </a:lnTo>
                  <a:lnTo>
                    <a:pt x="9" y="7"/>
                  </a:lnTo>
                  <a:lnTo>
                    <a:pt x="4261" y="4197"/>
                  </a:lnTo>
                  <a:lnTo>
                    <a:pt x="0" y="8396"/>
                  </a:lnTo>
                  <a:lnTo>
                    <a:pt x="41553" y="8396"/>
                  </a:lnTo>
                  <a:lnTo>
                    <a:pt x="45814" y="4197"/>
                  </a:lnTo>
                  <a:lnTo>
                    <a:pt x="415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96" name="Google Shape;96;p15"/>
            <p:cNvGrpSpPr/>
            <p:nvPr/>
          </p:nvGrpSpPr>
          <p:grpSpPr>
            <a:xfrm>
              <a:off x="1672826" y="3270263"/>
              <a:ext cx="87689" cy="868389"/>
              <a:chOff x="1672826" y="3270263"/>
              <a:chExt cx="87689" cy="868389"/>
            </a:xfrm>
          </p:grpSpPr>
          <p:sp>
            <p:nvSpPr>
              <p:cNvPr id="97" name="Google Shape;97;p15"/>
              <p:cNvSpPr/>
              <p:nvPr/>
            </p:nvSpPr>
            <p:spPr>
              <a:xfrm>
                <a:off x="1716692" y="3270263"/>
                <a:ext cx="46" cy="780318"/>
              </a:xfrm>
              <a:custGeom>
                <a:rect b="b" l="l" r="r" t="t"/>
                <a:pathLst>
                  <a:path extrusionOk="0" fill="none" h="15538" w="1">
                    <a:moveTo>
                      <a:pt x="1" y="1"/>
                    </a:moveTo>
                    <a:lnTo>
                      <a:pt x="1" y="15538"/>
                    </a:lnTo>
                  </a:path>
                </a:pathLst>
              </a:custGeom>
              <a:solidFill>
                <a:schemeClr val="lt2"/>
              </a:solidFill>
              <a:ln cap="flat" cmpd="sng" w="38100">
                <a:solidFill>
                  <a:schemeClr val="lt2"/>
                </a:solidFill>
                <a:prstDash val="solid"/>
                <a:miter lim="10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1672826" y="4042079"/>
                <a:ext cx="87689" cy="96573"/>
              </a:xfrm>
              <a:custGeom>
                <a:rect b="b" l="l" r="r" t="t"/>
                <a:pathLst>
                  <a:path extrusionOk="0" h="1923" w="1925">
                    <a:moveTo>
                      <a:pt x="963" y="1"/>
                    </a:moveTo>
                    <a:cubicBezTo>
                      <a:pt x="432" y="1"/>
                      <a:pt x="1" y="430"/>
                      <a:pt x="1" y="961"/>
                    </a:cubicBezTo>
                    <a:cubicBezTo>
                      <a:pt x="1" y="1492"/>
                      <a:pt x="432" y="1922"/>
                      <a:pt x="963" y="1922"/>
                    </a:cubicBezTo>
                    <a:cubicBezTo>
                      <a:pt x="1494" y="1922"/>
                      <a:pt x="1924" y="1492"/>
                      <a:pt x="1924" y="961"/>
                    </a:cubicBezTo>
                    <a:cubicBezTo>
                      <a:pt x="1924" y="430"/>
                      <a:pt x="1494" y="1"/>
                      <a:pt x="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99" name="Google Shape;99;p15"/>
          <p:cNvSpPr txBox="1"/>
          <p:nvPr>
            <p:ph idx="4294967295" type="body"/>
          </p:nvPr>
        </p:nvSpPr>
        <p:spPr>
          <a:xfrm>
            <a:off x="452360" y="2199679"/>
            <a:ext cx="1408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XORSHIFT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0" name="Google Shape;100;p15"/>
          <p:cNvSpPr txBox="1"/>
          <p:nvPr>
            <p:ph idx="4294967295" type="body"/>
          </p:nvPr>
        </p:nvSpPr>
        <p:spPr>
          <a:xfrm>
            <a:off x="2271435" y="2199672"/>
            <a:ext cx="11259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Tests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 txBox="1"/>
          <p:nvPr>
            <p:ph idx="4294967295" type="body"/>
          </p:nvPr>
        </p:nvSpPr>
        <p:spPr>
          <a:xfrm>
            <a:off x="374467" y="3645356"/>
            <a:ext cx="17097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Implementación y visualización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2" name="Google Shape;102;p15"/>
          <p:cNvSpPr txBox="1"/>
          <p:nvPr>
            <p:ph idx="4294967295" type="body"/>
          </p:nvPr>
        </p:nvSpPr>
        <p:spPr>
          <a:xfrm>
            <a:off x="3854004" y="2199679"/>
            <a:ext cx="1408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Generación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3" name="Google Shape;103;p15"/>
          <p:cNvSpPr txBox="1"/>
          <p:nvPr>
            <p:ph idx="4294967295" type="body"/>
          </p:nvPr>
        </p:nvSpPr>
        <p:spPr>
          <a:xfrm>
            <a:off x="3605425" y="3678913"/>
            <a:ext cx="19047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Distribución normal a partir del generador, visualizaciones y tests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4" name="Google Shape;104;p15"/>
          <p:cNvSpPr txBox="1"/>
          <p:nvPr>
            <p:ph idx="4294967295" type="body"/>
          </p:nvPr>
        </p:nvSpPr>
        <p:spPr>
          <a:xfrm>
            <a:off x="5675376" y="2199672"/>
            <a:ext cx="11259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K-MEANS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5" name="Google Shape;105;p15"/>
          <p:cNvSpPr txBox="1"/>
          <p:nvPr>
            <p:ph idx="4294967295" type="body"/>
          </p:nvPr>
        </p:nvSpPr>
        <p:spPr>
          <a:xfrm>
            <a:off x="7214223" y="2069249"/>
            <a:ext cx="14901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Targets over the globe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106" name="Google Shape;106;p15"/>
          <p:cNvSpPr txBox="1"/>
          <p:nvPr>
            <p:ph idx="4294967295" type="body"/>
          </p:nvPr>
        </p:nvSpPr>
        <p:spPr>
          <a:xfrm>
            <a:off x="7089900" y="3798863"/>
            <a:ext cx="20541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Generación de localizaciones sobre mapa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946500" y="1645113"/>
            <a:ext cx="54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Fira Sans"/>
                <a:ea typeface="Fira Sans"/>
                <a:cs typeface="Fira Sans"/>
                <a:sym typeface="Fira Sans"/>
              </a:rPr>
              <a:t>&gt;&gt;</a:t>
            </a:r>
            <a:endParaRPr b="1" sz="2400">
              <a:solidFill>
                <a:srgbClr val="FF99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624225" y="2631263"/>
            <a:ext cx="6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4A498"/>
                </a:solidFill>
                <a:latin typeface="Fira Sans"/>
                <a:ea typeface="Fira Sans"/>
                <a:cs typeface="Fira Sans"/>
                <a:sym typeface="Fira Sans"/>
              </a:rPr>
              <a:t>?!</a:t>
            </a:r>
            <a:endParaRPr b="1" sz="2800">
              <a:solidFill>
                <a:srgbClr val="54A49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9" name="Google Shape;109;p15"/>
          <p:cNvSpPr/>
          <p:nvPr/>
        </p:nvSpPr>
        <p:spPr>
          <a:xfrm rot="5400000">
            <a:off x="4294563" y="1733788"/>
            <a:ext cx="321600" cy="264600"/>
          </a:xfrm>
          <a:prstGeom prst="triangle">
            <a:avLst>
              <a:gd fmla="val 52122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587675" y="1705288"/>
            <a:ext cx="73200" cy="32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721525" y="1658812"/>
            <a:ext cx="437178" cy="471561"/>
          </a:xfrm>
          <a:custGeom>
            <a:rect b="b" l="l" r="r" t="t"/>
            <a:pathLst>
              <a:path extrusionOk="0" h="31157" w="24335">
                <a:moveTo>
                  <a:pt x="19167" y="16300"/>
                </a:moveTo>
                <a:lnTo>
                  <a:pt x="19161" y="16311"/>
                </a:lnTo>
                <a:lnTo>
                  <a:pt x="19167" y="16321"/>
                </a:lnTo>
                <a:lnTo>
                  <a:pt x="19167" y="16300"/>
                </a:lnTo>
                <a:close/>
                <a:moveTo>
                  <a:pt x="16572" y="17849"/>
                </a:moveTo>
                <a:lnTo>
                  <a:pt x="16593" y="17870"/>
                </a:lnTo>
                <a:lnTo>
                  <a:pt x="16509" y="17870"/>
                </a:lnTo>
                <a:lnTo>
                  <a:pt x="16509" y="17849"/>
                </a:lnTo>
                <a:close/>
                <a:moveTo>
                  <a:pt x="4771" y="22933"/>
                </a:moveTo>
                <a:lnTo>
                  <a:pt x="4813" y="22996"/>
                </a:lnTo>
                <a:lnTo>
                  <a:pt x="4792" y="23038"/>
                </a:lnTo>
                <a:lnTo>
                  <a:pt x="4750" y="23038"/>
                </a:lnTo>
                <a:lnTo>
                  <a:pt x="4688" y="23059"/>
                </a:lnTo>
                <a:lnTo>
                  <a:pt x="4709" y="23142"/>
                </a:lnTo>
                <a:lnTo>
                  <a:pt x="4792" y="23205"/>
                </a:lnTo>
                <a:lnTo>
                  <a:pt x="4960" y="23205"/>
                </a:lnTo>
                <a:lnTo>
                  <a:pt x="4981" y="23163"/>
                </a:lnTo>
                <a:lnTo>
                  <a:pt x="4960" y="23121"/>
                </a:lnTo>
                <a:lnTo>
                  <a:pt x="4960" y="23059"/>
                </a:lnTo>
                <a:lnTo>
                  <a:pt x="5001" y="23038"/>
                </a:lnTo>
                <a:lnTo>
                  <a:pt x="5127" y="23059"/>
                </a:lnTo>
                <a:lnTo>
                  <a:pt x="5169" y="23121"/>
                </a:lnTo>
                <a:lnTo>
                  <a:pt x="5106" y="23163"/>
                </a:lnTo>
                <a:lnTo>
                  <a:pt x="4960" y="23226"/>
                </a:lnTo>
                <a:lnTo>
                  <a:pt x="4750" y="23226"/>
                </a:lnTo>
                <a:lnTo>
                  <a:pt x="4750" y="23268"/>
                </a:lnTo>
                <a:lnTo>
                  <a:pt x="4855" y="23435"/>
                </a:lnTo>
                <a:lnTo>
                  <a:pt x="4981" y="23519"/>
                </a:lnTo>
                <a:lnTo>
                  <a:pt x="5064" y="23540"/>
                </a:lnTo>
                <a:lnTo>
                  <a:pt x="5085" y="23519"/>
                </a:lnTo>
                <a:lnTo>
                  <a:pt x="5190" y="23477"/>
                </a:lnTo>
                <a:lnTo>
                  <a:pt x="5211" y="23540"/>
                </a:lnTo>
                <a:lnTo>
                  <a:pt x="5190" y="23561"/>
                </a:lnTo>
                <a:lnTo>
                  <a:pt x="5127" y="23561"/>
                </a:lnTo>
                <a:lnTo>
                  <a:pt x="5064" y="23582"/>
                </a:lnTo>
                <a:lnTo>
                  <a:pt x="4897" y="23540"/>
                </a:lnTo>
                <a:lnTo>
                  <a:pt x="4771" y="23477"/>
                </a:lnTo>
                <a:lnTo>
                  <a:pt x="4646" y="23352"/>
                </a:lnTo>
                <a:lnTo>
                  <a:pt x="4541" y="23310"/>
                </a:lnTo>
                <a:lnTo>
                  <a:pt x="4436" y="23310"/>
                </a:lnTo>
                <a:lnTo>
                  <a:pt x="4332" y="23205"/>
                </a:lnTo>
                <a:lnTo>
                  <a:pt x="4185" y="23142"/>
                </a:lnTo>
                <a:lnTo>
                  <a:pt x="4164" y="23121"/>
                </a:lnTo>
                <a:lnTo>
                  <a:pt x="4081" y="23121"/>
                </a:lnTo>
                <a:lnTo>
                  <a:pt x="4018" y="23142"/>
                </a:lnTo>
                <a:lnTo>
                  <a:pt x="3913" y="23142"/>
                </a:lnTo>
                <a:lnTo>
                  <a:pt x="3892" y="23132"/>
                </a:lnTo>
                <a:lnTo>
                  <a:pt x="3892" y="23132"/>
                </a:lnTo>
                <a:lnTo>
                  <a:pt x="3913" y="23121"/>
                </a:lnTo>
                <a:lnTo>
                  <a:pt x="3976" y="23121"/>
                </a:lnTo>
                <a:lnTo>
                  <a:pt x="4123" y="23100"/>
                </a:lnTo>
                <a:lnTo>
                  <a:pt x="4164" y="23038"/>
                </a:lnTo>
                <a:lnTo>
                  <a:pt x="4185" y="23038"/>
                </a:lnTo>
                <a:lnTo>
                  <a:pt x="4185" y="23100"/>
                </a:lnTo>
                <a:lnTo>
                  <a:pt x="4248" y="23121"/>
                </a:lnTo>
                <a:lnTo>
                  <a:pt x="4332" y="23121"/>
                </a:lnTo>
                <a:lnTo>
                  <a:pt x="4436" y="23247"/>
                </a:lnTo>
                <a:lnTo>
                  <a:pt x="4478" y="23268"/>
                </a:lnTo>
                <a:lnTo>
                  <a:pt x="4562" y="23226"/>
                </a:lnTo>
                <a:lnTo>
                  <a:pt x="4604" y="23142"/>
                </a:lnTo>
                <a:lnTo>
                  <a:pt x="4604" y="23059"/>
                </a:lnTo>
                <a:lnTo>
                  <a:pt x="4583" y="23017"/>
                </a:lnTo>
                <a:lnTo>
                  <a:pt x="4583" y="22954"/>
                </a:lnTo>
                <a:lnTo>
                  <a:pt x="4688" y="22954"/>
                </a:lnTo>
                <a:lnTo>
                  <a:pt x="4709" y="22933"/>
                </a:lnTo>
                <a:close/>
                <a:moveTo>
                  <a:pt x="4269" y="25193"/>
                </a:moveTo>
                <a:lnTo>
                  <a:pt x="4290" y="25277"/>
                </a:lnTo>
                <a:lnTo>
                  <a:pt x="4395" y="25297"/>
                </a:lnTo>
                <a:lnTo>
                  <a:pt x="4436" y="25339"/>
                </a:lnTo>
                <a:lnTo>
                  <a:pt x="4353" y="25339"/>
                </a:lnTo>
                <a:lnTo>
                  <a:pt x="4290" y="25318"/>
                </a:lnTo>
                <a:lnTo>
                  <a:pt x="4123" y="25318"/>
                </a:lnTo>
                <a:lnTo>
                  <a:pt x="4060" y="25381"/>
                </a:lnTo>
                <a:lnTo>
                  <a:pt x="4039" y="25318"/>
                </a:lnTo>
                <a:lnTo>
                  <a:pt x="3976" y="25339"/>
                </a:lnTo>
                <a:lnTo>
                  <a:pt x="3955" y="25444"/>
                </a:lnTo>
                <a:lnTo>
                  <a:pt x="3913" y="25486"/>
                </a:lnTo>
                <a:lnTo>
                  <a:pt x="3851" y="25528"/>
                </a:lnTo>
                <a:lnTo>
                  <a:pt x="3725" y="25549"/>
                </a:lnTo>
                <a:lnTo>
                  <a:pt x="3641" y="25611"/>
                </a:lnTo>
                <a:lnTo>
                  <a:pt x="3725" y="25528"/>
                </a:lnTo>
                <a:lnTo>
                  <a:pt x="3830" y="25507"/>
                </a:lnTo>
                <a:lnTo>
                  <a:pt x="3872" y="25444"/>
                </a:lnTo>
                <a:lnTo>
                  <a:pt x="3913" y="25381"/>
                </a:lnTo>
                <a:lnTo>
                  <a:pt x="3955" y="25318"/>
                </a:lnTo>
                <a:lnTo>
                  <a:pt x="4018" y="25318"/>
                </a:lnTo>
                <a:lnTo>
                  <a:pt x="4227" y="25193"/>
                </a:lnTo>
                <a:close/>
                <a:moveTo>
                  <a:pt x="16614" y="1"/>
                </a:moveTo>
                <a:lnTo>
                  <a:pt x="16530" y="22"/>
                </a:lnTo>
                <a:lnTo>
                  <a:pt x="16489" y="84"/>
                </a:lnTo>
                <a:lnTo>
                  <a:pt x="16489" y="168"/>
                </a:lnTo>
                <a:lnTo>
                  <a:pt x="16509" y="273"/>
                </a:lnTo>
                <a:lnTo>
                  <a:pt x="16509" y="336"/>
                </a:lnTo>
                <a:lnTo>
                  <a:pt x="16468" y="398"/>
                </a:lnTo>
                <a:lnTo>
                  <a:pt x="16405" y="336"/>
                </a:lnTo>
                <a:lnTo>
                  <a:pt x="16384" y="210"/>
                </a:lnTo>
                <a:lnTo>
                  <a:pt x="16321" y="126"/>
                </a:lnTo>
                <a:lnTo>
                  <a:pt x="16279" y="126"/>
                </a:lnTo>
                <a:lnTo>
                  <a:pt x="16216" y="84"/>
                </a:lnTo>
                <a:lnTo>
                  <a:pt x="16175" y="64"/>
                </a:lnTo>
                <a:lnTo>
                  <a:pt x="16154" y="105"/>
                </a:lnTo>
                <a:lnTo>
                  <a:pt x="16112" y="210"/>
                </a:lnTo>
                <a:lnTo>
                  <a:pt x="16070" y="273"/>
                </a:lnTo>
                <a:lnTo>
                  <a:pt x="15986" y="231"/>
                </a:lnTo>
                <a:lnTo>
                  <a:pt x="15903" y="273"/>
                </a:lnTo>
                <a:lnTo>
                  <a:pt x="15882" y="377"/>
                </a:lnTo>
                <a:lnTo>
                  <a:pt x="15924" y="440"/>
                </a:lnTo>
                <a:lnTo>
                  <a:pt x="15965" y="503"/>
                </a:lnTo>
                <a:lnTo>
                  <a:pt x="15882" y="587"/>
                </a:lnTo>
                <a:lnTo>
                  <a:pt x="15777" y="712"/>
                </a:lnTo>
                <a:lnTo>
                  <a:pt x="15777" y="754"/>
                </a:lnTo>
                <a:lnTo>
                  <a:pt x="15861" y="796"/>
                </a:lnTo>
                <a:lnTo>
                  <a:pt x="15882" y="838"/>
                </a:lnTo>
                <a:lnTo>
                  <a:pt x="15840" y="901"/>
                </a:lnTo>
                <a:lnTo>
                  <a:pt x="15777" y="901"/>
                </a:lnTo>
                <a:lnTo>
                  <a:pt x="15631" y="817"/>
                </a:lnTo>
                <a:lnTo>
                  <a:pt x="15421" y="817"/>
                </a:lnTo>
                <a:lnTo>
                  <a:pt x="15380" y="963"/>
                </a:lnTo>
                <a:lnTo>
                  <a:pt x="15421" y="1131"/>
                </a:lnTo>
                <a:lnTo>
                  <a:pt x="15484" y="1277"/>
                </a:lnTo>
                <a:lnTo>
                  <a:pt x="15631" y="1340"/>
                </a:lnTo>
                <a:lnTo>
                  <a:pt x="15672" y="1382"/>
                </a:lnTo>
                <a:lnTo>
                  <a:pt x="15672" y="1445"/>
                </a:lnTo>
                <a:lnTo>
                  <a:pt x="15547" y="1403"/>
                </a:lnTo>
                <a:lnTo>
                  <a:pt x="15421" y="1340"/>
                </a:lnTo>
                <a:lnTo>
                  <a:pt x="15317" y="1152"/>
                </a:lnTo>
                <a:lnTo>
                  <a:pt x="15128" y="1026"/>
                </a:lnTo>
                <a:lnTo>
                  <a:pt x="15045" y="963"/>
                </a:lnTo>
                <a:lnTo>
                  <a:pt x="15024" y="1026"/>
                </a:lnTo>
                <a:lnTo>
                  <a:pt x="15045" y="1068"/>
                </a:lnTo>
                <a:lnTo>
                  <a:pt x="15045" y="1173"/>
                </a:lnTo>
                <a:lnTo>
                  <a:pt x="15066" y="1256"/>
                </a:lnTo>
                <a:lnTo>
                  <a:pt x="15128" y="1340"/>
                </a:lnTo>
                <a:lnTo>
                  <a:pt x="15128" y="1465"/>
                </a:lnTo>
                <a:lnTo>
                  <a:pt x="15045" y="1549"/>
                </a:lnTo>
                <a:lnTo>
                  <a:pt x="15045" y="1382"/>
                </a:lnTo>
                <a:lnTo>
                  <a:pt x="15003" y="1256"/>
                </a:lnTo>
                <a:lnTo>
                  <a:pt x="14919" y="1110"/>
                </a:lnTo>
                <a:lnTo>
                  <a:pt x="14919" y="1026"/>
                </a:lnTo>
                <a:lnTo>
                  <a:pt x="14836" y="921"/>
                </a:lnTo>
                <a:lnTo>
                  <a:pt x="14731" y="859"/>
                </a:lnTo>
                <a:lnTo>
                  <a:pt x="14647" y="984"/>
                </a:lnTo>
                <a:lnTo>
                  <a:pt x="14605" y="1068"/>
                </a:lnTo>
                <a:lnTo>
                  <a:pt x="14543" y="984"/>
                </a:lnTo>
                <a:lnTo>
                  <a:pt x="14605" y="921"/>
                </a:lnTo>
                <a:lnTo>
                  <a:pt x="14605" y="859"/>
                </a:lnTo>
                <a:lnTo>
                  <a:pt x="14522" y="817"/>
                </a:lnTo>
                <a:lnTo>
                  <a:pt x="14501" y="733"/>
                </a:lnTo>
                <a:lnTo>
                  <a:pt x="14480" y="691"/>
                </a:lnTo>
                <a:lnTo>
                  <a:pt x="14375" y="691"/>
                </a:lnTo>
                <a:lnTo>
                  <a:pt x="14292" y="733"/>
                </a:lnTo>
                <a:lnTo>
                  <a:pt x="14271" y="712"/>
                </a:lnTo>
                <a:lnTo>
                  <a:pt x="14292" y="628"/>
                </a:lnTo>
                <a:lnTo>
                  <a:pt x="14375" y="545"/>
                </a:lnTo>
                <a:lnTo>
                  <a:pt x="14271" y="566"/>
                </a:lnTo>
                <a:lnTo>
                  <a:pt x="14166" y="670"/>
                </a:lnTo>
                <a:lnTo>
                  <a:pt x="14124" y="754"/>
                </a:lnTo>
                <a:lnTo>
                  <a:pt x="14020" y="817"/>
                </a:lnTo>
                <a:lnTo>
                  <a:pt x="13957" y="838"/>
                </a:lnTo>
                <a:lnTo>
                  <a:pt x="13852" y="984"/>
                </a:lnTo>
                <a:lnTo>
                  <a:pt x="13810" y="984"/>
                </a:lnTo>
                <a:lnTo>
                  <a:pt x="13768" y="880"/>
                </a:lnTo>
                <a:lnTo>
                  <a:pt x="13685" y="817"/>
                </a:lnTo>
                <a:lnTo>
                  <a:pt x="13643" y="817"/>
                </a:lnTo>
                <a:lnTo>
                  <a:pt x="13601" y="880"/>
                </a:lnTo>
                <a:lnTo>
                  <a:pt x="13580" y="963"/>
                </a:lnTo>
                <a:lnTo>
                  <a:pt x="13601" y="1089"/>
                </a:lnTo>
                <a:lnTo>
                  <a:pt x="13768" y="1193"/>
                </a:lnTo>
                <a:lnTo>
                  <a:pt x="13768" y="1256"/>
                </a:lnTo>
                <a:lnTo>
                  <a:pt x="13685" y="1256"/>
                </a:lnTo>
                <a:lnTo>
                  <a:pt x="13643" y="1382"/>
                </a:lnTo>
                <a:lnTo>
                  <a:pt x="13643" y="1507"/>
                </a:lnTo>
                <a:lnTo>
                  <a:pt x="13768" y="1591"/>
                </a:lnTo>
                <a:lnTo>
                  <a:pt x="13852" y="1570"/>
                </a:lnTo>
                <a:lnTo>
                  <a:pt x="13915" y="1507"/>
                </a:lnTo>
                <a:lnTo>
                  <a:pt x="14103" y="1507"/>
                </a:lnTo>
                <a:lnTo>
                  <a:pt x="14229" y="1675"/>
                </a:lnTo>
                <a:lnTo>
                  <a:pt x="14333" y="1717"/>
                </a:lnTo>
                <a:lnTo>
                  <a:pt x="14396" y="1800"/>
                </a:lnTo>
                <a:lnTo>
                  <a:pt x="14375" y="1863"/>
                </a:lnTo>
                <a:lnTo>
                  <a:pt x="14375" y="1926"/>
                </a:lnTo>
                <a:lnTo>
                  <a:pt x="14396" y="2072"/>
                </a:lnTo>
                <a:lnTo>
                  <a:pt x="14333" y="2219"/>
                </a:lnTo>
                <a:lnTo>
                  <a:pt x="14333" y="2302"/>
                </a:lnTo>
                <a:lnTo>
                  <a:pt x="14417" y="2407"/>
                </a:lnTo>
                <a:lnTo>
                  <a:pt x="14417" y="2533"/>
                </a:lnTo>
                <a:lnTo>
                  <a:pt x="14438" y="2616"/>
                </a:lnTo>
                <a:lnTo>
                  <a:pt x="14543" y="2700"/>
                </a:lnTo>
                <a:lnTo>
                  <a:pt x="14626" y="2700"/>
                </a:lnTo>
                <a:lnTo>
                  <a:pt x="14710" y="2784"/>
                </a:lnTo>
                <a:lnTo>
                  <a:pt x="14836" y="2846"/>
                </a:lnTo>
                <a:lnTo>
                  <a:pt x="14836" y="2909"/>
                </a:lnTo>
                <a:lnTo>
                  <a:pt x="14856" y="2993"/>
                </a:lnTo>
                <a:lnTo>
                  <a:pt x="14731" y="2888"/>
                </a:lnTo>
                <a:lnTo>
                  <a:pt x="14584" y="2805"/>
                </a:lnTo>
                <a:lnTo>
                  <a:pt x="14417" y="2805"/>
                </a:lnTo>
                <a:lnTo>
                  <a:pt x="14333" y="2742"/>
                </a:lnTo>
                <a:lnTo>
                  <a:pt x="14312" y="2679"/>
                </a:lnTo>
                <a:lnTo>
                  <a:pt x="14312" y="2533"/>
                </a:lnTo>
                <a:lnTo>
                  <a:pt x="14271" y="2323"/>
                </a:lnTo>
                <a:lnTo>
                  <a:pt x="14312" y="2219"/>
                </a:lnTo>
                <a:lnTo>
                  <a:pt x="14312" y="2114"/>
                </a:lnTo>
                <a:lnTo>
                  <a:pt x="14208" y="2009"/>
                </a:lnTo>
                <a:lnTo>
                  <a:pt x="14208" y="1926"/>
                </a:lnTo>
                <a:lnTo>
                  <a:pt x="14166" y="1779"/>
                </a:lnTo>
                <a:lnTo>
                  <a:pt x="14103" y="1737"/>
                </a:lnTo>
                <a:lnTo>
                  <a:pt x="14020" y="1696"/>
                </a:lnTo>
                <a:lnTo>
                  <a:pt x="13957" y="1654"/>
                </a:lnTo>
                <a:lnTo>
                  <a:pt x="13852" y="1633"/>
                </a:lnTo>
                <a:lnTo>
                  <a:pt x="13748" y="1675"/>
                </a:lnTo>
                <a:lnTo>
                  <a:pt x="13601" y="1696"/>
                </a:lnTo>
                <a:lnTo>
                  <a:pt x="13538" y="1675"/>
                </a:lnTo>
                <a:lnTo>
                  <a:pt x="13476" y="1675"/>
                </a:lnTo>
                <a:lnTo>
                  <a:pt x="13434" y="1863"/>
                </a:lnTo>
                <a:lnTo>
                  <a:pt x="13476" y="1905"/>
                </a:lnTo>
                <a:lnTo>
                  <a:pt x="13476" y="2009"/>
                </a:lnTo>
                <a:lnTo>
                  <a:pt x="13434" y="2072"/>
                </a:lnTo>
                <a:lnTo>
                  <a:pt x="13266" y="1989"/>
                </a:lnTo>
                <a:lnTo>
                  <a:pt x="13078" y="1779"/>
                </a:lnTo>
                <a:lnTo>
                  <a:pt x="13036" y="1779"/>
                </a:lnTo>
                <a:lnTo>
                  <a:pt x="12973" y="1821"/>
                </a:lnTo>
                <a:lnTo>
                  <a:pt x="12931" y="1821"/>
                </a:lnTo>
                <a:lnTo>
                  <a:pt x="12869" y="1758"/>
                </a:lnTo>
                <a:lnTo>
                  <a:pt x="12701" y="1717"/>
                </a:lnTo>
                <a:lnTo>
                  <a:pt x="12639" y="1779"/>
                </a:lnTo>
                <a:lnTo>
                  <a:pt x="12639" y="1884"/>
                </a:lnTo>
                <a:lnTo>
                  <a:pt x="12701" y="2009"/>
                </a:lnTo>
                <a:lnTo>
                  <a:pt x="12639" y="2093"/>
                </a:lnTo>
                <a:lnTo>
                  <a:pt x="12701" y="2198"/>
                </a:lnTo>
                <a:lnTo>
                  <a:pt x="12743" y="2344"/>
                </a:lnTo>
                <a:lnTo>
                  <a:pt x="12722" y="2491"/>
                </a:lnTo>
                <a:lnTo>
                  <a:pt x="12743" y="2533"/>
                </a:lnTo>
                <a:lnTo>
                  <a:pt x="12764" y="2700"/>
                </a:lnTo>
                <a:lnTo>
                  <a:pt x="12743" y="2742"/>
                </a:lnTo>
                <a:lnTo>
                  <a:pt x="12743" y="2846"/>
                </a:lnTo>
                <a:lnTo>
                  <a:pt x="12827" y="3014"/>
                </a:lnTo>
                <a:lnTo>
                  <a:pt x="12848" y="3118"/>
                </a:lnTo>
                <a:lnTo>
                  <a:pt x="12827" y="3265"/>
                </a:lnTo>
                <a:lnTo>
                  <a:pt x="12827" y="3349"/>
                </a:lnTo>
                <a:lnTo>
                  <a:pt x="12911" y="3453"/>
                </a:lnTo>
                <a:lnTo>
                  <a:pt x="12931" y="3579"/>
                </a:lnTo>
                <a:lnTo>
                  <a:pt x="12931" y="3662"/>
                </a:lnTo>
                <a:lnTo>
                  <a:pt x="13057" y="3767"/>
                </a:lnTo>
                <a:lnTo>
                  <a:pt x="13120" y="3851"/>
                </a:lnTo>
                <a:lnTo>
                  <a:pt x="13120" y="3955"/>
                </a:lnTo>
                <a:lnTo>
                  <a:pt x="13162" y="3997"/>
                </a:lnTo>
                <a:lnTo>
                  <a:pt x="13245" y="3997"/>
                </a:lnTo>
                <a:lnTo>
                  <a:pt x="13245" y="4060"/>
                </a:lnTo>
                <a:lnTo>
                  <a:pt x="13266" y="4123"/>
                </a:lnTo>
                <a:lnTo>
                  <a:pt x="13371" y="4186"/>
                </a:lnTo>
                <a:lnTo>
                  <a:pt x="13392" y="4206"/>
                </a:lnTo>
                <a:lnTo>
                  <a:pt x="13371" y="4227"/>
                </a:lnTo>
                <a:lnTo>
                  <a:pt x="13266" y="4227"/>
                </a:lnTo>
                <a:lnTo>
                  <a:pt x="13224" y="4206"/>
                </a:lnTo>
                <a:lnTo>
                  <a:pt x="13141" y="4206"/>
                </a:lnTo>
                <a:lnTo>
                  <a:pt x="13078" y="4165"/>
                </a:lnTo>
                <a:lnTo>
                  <a:pt x="13078" y="4081"/>
                </a:lnTo>
                <a:lnTo>
                  <a:pt x="13057" y="4018"/>
                </a:lnTo>
                <a:lnTo>
                  <a:pt x="12973" y="3997"/>
                </a:lnTo>
                <a:lnTo>
                  <a:pt x="12911" y="4018"/>
                </a:lnTo>
                <a:lnTo>
                  <a:pt x="12848" y="4018"/>
                </a:lnTo>
                <a:lnTo>
                  <a:pt x="12827" y="3976"/>
                </a:lnTo>
                <a:lnTo>
                  <a:pt x="12827" y="3872"/>
                </a:lnTo>
                <a:lnTo>
                  <a:pt x="12806" y="3851"/>
                </a:lnTo>
                <a:lnTo>
                  <a:pt x="12743" y="3893"/>
                </a:lnTo>
                <a:lnTo>
                  <a:pt x="12659" y="4060"/>
                </a:lnTo>
                <a:lnTo>
                  <a:pt x="12534" y="4102"/>
                </a:lnTo>
                <a:lnTo>
                  <a:pt x="12450" y="4102"/>
                </a:lnTo>
                <a:lnTo>
                  <a:pt x="12325" y="3997"/>
                </a:lnTo>
                <a:lnTo>
                  <a:pt x="12220" y="3997"/>
                </a:lnTo>
                <a:lnTo>
                  <a:pt x="12178" y="3914"/>
                </a:lnTo>
                <a:lnTo>
                  <a:pt x="12178" y="3809"/>
                </a:lnTo>
                <a:lnTo>
                  <a:pt x="12199" y="3683"/>
                </a:lnTo>
                <a:lnTo>
                  <a:pt x="12115" y="3495"/>
                </a:lnTo>
                <a:lnTo>
                  <a:pt x="12074" y="3453"/>
                </a:lnTo>
                <a:lnTo>
                  <a:pt x="12032" y="3328"/>
                </a:lnTo>
                <a:lnTo>
                  <a:pt x="12032" y="3244"/>
                </a:lnTo>
                <a:lnTo>
                  <a:pt x="12095" y="3181"/>
                </a:lnTo>
                <a:lnTo>
                  <a:pt x="12115" y="3139"/>
                </a:lnTo>
                <a:lnTo>
                  <a:pt x="12095" y="2867"/>
                </a:lnTo>
                <a:lnTo>
                  <a:pt x="12011" y="2742"/>
                </a:lnTo>
                <a:lnTo>
                  <a:pt x="11906" y="2595"/>
                </a:lnTo>
                <a:lnTo>
                  <a:pt x="11906" y="2491"/>
                </a:lnTo>
                <a:lnTo>
                  <a:pt x="11802" y="2240"/>
                </a:lnTo>
                <a:lnTo>
                  <a:pt x="11760" y="2135"/>
                </a:lnTo>
                <a:lnTo>
                  <a:pt x="11676" y="2093"/>
                </a:lnTo>
                <a:lnTo>
                  <a:pt x="11655" y="2009"/>
                </a:lnTo>
                <a:lnTo>
                  <a:pt x="11571" y="1989"/>
                </a:lnTo>
                <a:lnTo>
                  <a:pt x="11467" y="1968"/>
                </a:lnTo>
                <a:lnTo>
                  <a:pt x="11383" y="1905"/>
                </a:lnTo>
                <a:lnTo>
                  <a:pt x="11279" y="1926"/>
                </a:lnTo>
                <a:lnTo>
                  <a:pt x="11237" y="1989"/>
                </a:lnTo>
                <a:lnTo>
                  <a:pt x="11237" y="2114"/>
                </a:lnTo>
                <a:lnTo>
                  <a:pt x="11195" y="2177"/>
                </a:lnTo>
                <a:lnTo>
                  <a:pt x="11237" y="2240"/>
                </a:lnTo>
                <a:lnTo>
                  <a:pt x="11195" y="2323"/>
                </a:lnTo>
                <a:lnTo>
                  <a:pt x="11132" y="2533"/>
                </a:lnTo>
                <a:lnTo>
                  <a:pt x="11132" y="2658"/>
                </a:lnTo>
                <a:lnTo>
                  <a:pt x="11153" y="2825"/>
                </a:lnTo>
                <a:lnTo>
                  <a:pt x="11195" y="2867"/>
                </a:lnTo>
                <a:lnTo>
                  <a:pt x="11174" y="3035"/>
                </a:lnTo>
                <a:lnTo>
                  <a:pt x="11132" y="3181"/>
                </a:lnTo>
                <a:lnTo>
                  <a:pt x="11153" y="3286"/>
                </a:lnTo>
                <a:lnTo>
                  <a:pt x="11153" y="3495"/>
                </a:lnTo>
                <a:lnTo>
                  <a:pt x="11090" y="3537"/>
                </a:lnTo>
                <a:lnTo>
                  <a:pt x="11048" y="3474"/>
                </a:lnTo>
                <a:lnTo>
                  <a:pt x="10986" y="3453"/>
                </a:lnTo>
                <a:lnTo>
                  <a:pt x="10944" y="3495"/>
                </a:lnTo>
                <a:lnTo>
                  <a:pt x="10860" y="3474"/>
                </a:lnTo>
                <a:lnTo>
                  <a:pt x="10839" y="3453"/>
                </a:lnTo>
                <a:lnTo>
                  <a:pt x="10755" y="3432"/>
                </a:lnTo>
                <a:lnTo>
                  <a:pt x="10630" y="3390"/>
                </a:lnTo>
                <a:lnTo>
                  <a:pt x="10546" y="3328"/>
                </a:lnTo>
                <a:lnTo>
                  <a:pt x="10504" y="3328"/>
                </a:lnTo>
                <a:lnTo>
                  <a:pt x="10462" y="3349"/>
                </a:lnTo>
                <a:lnTo>
                  <a:pt x="10504" y="3432"/>
                </a:lnTo>
                <a:lnTo>
                  <a:pt x="10567" y="3495"/>
                </a:lnTo>
                <a:lnTo>
                  <a:pt x="10567" y="3558"/>
                </a:lnTo>
                <a:lnTo>
                  <a:pt x="10546" y="3600"/>
                </a:lnTo>
                <a:lnTo>
                  <a:pt x="10525" y="3662"/>
                </a:lnTo>
                <a:lnTo>
                  <a:pt x="10462" y="3662"/>
                </a:lnTo>
                <a:lnTo>
                  <a:pt x="10442" y="3641"/>
                </a:lnTo>
                <a:lnTo>
                  <a:pt x="10358" y="3641"/>
                </a:lnTo>
                <a:lnTo>
                  <a:pt x="10316" y="3579"/>
                </a:lnTo>
                <a:lnTo>
                  <a:pt x="10316" y="3432"/>
                </a:lnTo>
                <a:lnTo>
                  <a:pt x="10232" y="3286"/>
                </a:lnTo>
                <a:lnTo>
                  <a:pt x="10211" y="3160"/>
                </a:lnTo>
                <a:lnTo>
                  <a:pt x="10190" y="3056"/>
                </a:lnTo>
                <a:lnTo>
                  <a:pt x="10107" y="2972"/>
                </a:lnTo>
                <a:lnTo>
                  <a:pt x="10107" y="2909"/>
                </a:lnTo>
                <a:lnTo>
                  <a:pt x="10044" y="2825"/>
                </a:lnTo>
                <a:lnTo>
                  <a:pt x="9981" y="2909"/>
                </a:lnTo>
                <a:lnTo>
                  <a:pt x="10023" y="2993"/>
                </a:lnTo>
                <a:lnTo>
                  <a:pt x="9981" y="3035"/>
                </a:lnTo>
                <a:lnTo>
                  <a:pt x="9981" y="3118"/>
                </a:lnTo>
                <a:lnTo>
                  <a:pt x="9939" y="3202"/>
                </a:lnTo>
                <a:lnTo>
                  <a:pt x="9898" y="3244"/>
                </a:lnTo>
                <a:lnTo>
                  <a:pt x="9814" y="3265"/>
                </a:lnTo>
                <a:lnTo>
                  <a:pt x="9772" y="3369"/>
                </a:lnTo>
                <a:lnTo>
                  <a:pt x="9667" y="3537"/>
                </a:lnTo>
                <a:lnTo>
                  <a:pt x="9584" y="3621"/>
                </a:lnTo>
                <a:lnTo>
                  <a:pt x="9584" y="3662"/>
                </a:lnTo>
                <a:lnTo>
                  <a:pt x="9521" y="3725"/>
                </a:lnTo>
                <a:lnTo>
                  <a:pt x="9458" y="3851"/>
                </a:lnTo>
                <a:lnTo>
                  <a:pt x="9395" y="3851"/>
                </a:lnTo>
                <a:lnTo>
                  <a:pt x="9374" y="3788"/>
                </a:lnTo>
                <a:lnTo>
                  <a:pt x="9395" y="3683"/>
                </a:lnTo>
                <a:lnTo>
                  <a:pt x="9479" y="3579"/>
                </a:lnTo>
                <a:lnTo>
                  <a:pt x="9500" y="3474"/>
                </a:lnTo>
                <a:lnTo>
                  <a:pt x="9563" y="3432"/>
                </a:lnTo>
                <a:lnTo>
                  <a:pt x="9667" y="3369"/>
                </a:lnTo>
                <a:lnTo>
                  <a:pt x="9709" y="3244"/>
                </a:lnTo>
                <a:lnTo>
                  <a:pt x="9793" y="3160"/>
                </a:lnTo>
                <a:lnTo>
                  <a:pt x="9814" y="3077"/>
                </a:lnTo>
                <a:lnTo>
                  <a:pt x="9814" y="3035"/>
                </a:lnTo>
                <a:lnTo>
                  <a:pt x="9772" y="2993"/>
                </a:lnTo>
                <a:lnTo>
                  <a:pt x="9793" y="2930"/>
                </a:lnTo>
                <a:lnTo>
                  <a:pt x="9877" y="2909"/>
                </a:lnTo>
                <a:lnTo>
                  <a:pt x="9898" y="2825"/>
                </a:lnTo>
                <a:lnTo>
                  <a:pt x="9898" y="2742"/>
                </a:lnTo>
                <a:lnTo>
                  <a:pt x="9939" y="2637"/>
                </a:lnTo>
                <a:lnTo>
                  <a:pt x="10023" y="2470"/>
                </a:lnTo>
                <a:lnTo>
                  <a:pt x="10023" y="2365"/>
                </a:lnTo>
                <a:lnTo>
                  <a:pt x="10086" y="2198"/>
                </a:lnTo>
                <a:lnTo>
                  <a:pt x="10107" y="1947"/>
                </a:lnTo>
                <a:lnTo>
                  <a:pt x="10086" y="1863"/>
                </a:lnTo>
                <a:lnTo>
                  <a:pt x="9918" y="1842"/>
                </a:lnTo>
                <a:lnTo>
                  <a:pt x="9814" y="1863"/>
                </a:lnTo>
                <a:lnTo>
                  <a:pt x="9709" y="1947"/>
                </a:lnTo>
                <a:lnTo>
                  <a:pt x="9605" y="1884"/>
                </a:lnTo>
                <a:lnTo>
                  <a:pt x="9521" y="1863"/>
                </a:lnTo>
                <a:lnTo>
                  <a:pt x="9479" y="1884"/>
                </a:lnTo>
                <a:lnTo>
                  <a:pt x="9500" y="1968"/>
                </a:lnTo>
                <a:lnTo>
                  <a:pt x="9584" y="2051"/>
                </a:lnTo>
                <a:lnTo>
                  <a:pt x="9584" y="2198"/>
                </a:lnTo>
                <a:lnTo>
                  <a:pt x="9563" y="2281"/>
                </a:lnTo>
                <a:lnTo>
                  <a:pt x="9500" y="2219"/>
                </a:lnTo>
                <a:lnTo>
                  <a:pt x="9479" y="2093"/>
                </a:lnTo>
                <a:lnTo>
                  <a:pt x="9395" y="2009"/>
                </a:lnTo>
                <a:lnTo>
                  <a:pt x="9312" y="1989"/>
                </a:lnTo>
                <a:lnTo>
                  <a:pt x="9165" y="2114"/>
                </a:lnTo>
                <a:lnTo>
                  <a:pt x="9165" y="2219"/>
                </a:lnTo>
                <a:lnTo>
                  <a:pt x="9207" y="2302"/>
                </a:lnTo>
                <a:lnTo>
                  <a:pt x="9165" y="2386"/>
                </a:lnTo>
                <a:lnTo>
                  <a:pt x="9061" y="2386"/>
                </a:lnTo>
                <a:lnTo>
                  <a:pt x="9061" y="2323"/>
                </a:lnTo>
                <a:lnTo>
                  <a:pt x="9061" y="2219"/>
                </a:lnTo>
                <a:lnTo>
                  <a:pt x="9040" y="2114"/>
                </a:lnTo>
                <a:lnTo>
                  <a:pt x="8956" y="2072"/>
                </a:lnTo>
                <a:lnTo>
                  <a:pt x="8747" y="2072"/>
                </a:lnTo>
                <a:lnTo>
                  <a:pt x="8538" y="2156"/>
                </a:lnTo>
                <a:lnTo>
                  <a:pt x="8307" y="2156"/>
                </a:lnTo>
                <a:lnTo>
                  <a:pt x="8140" y="2093"/>
                </a:lnTo>
                <a:lnTo>
                  <a:pt x="8056" y="2093"/>
                </a:lnTo>
                <a:lnTo>
                  <a:pt x="7994" y="2114"/>
                </a:lnTo>
                <a:lnTo>
                  <a:pt x="7910" y="2093"/>
                </a:lnTo>
                <a:lnTo>
                  <a:pt x="7805" y="2093"/>
                </a:lnTo>
                <a:lnTo>
                  <a:pt x="7701" y="2177"/>
                </a:lnTo>
                <a:lnTo>
                  <a:pt x="7680" y="2219"/>
                </a:lnTo>
                <a:lnTo>
                  <a:pt x="7722" y="2302"/>
                </a:lnTo>
                <a:lnTo>
                  <a:pt x="7722" y="2386"/>
                </a:lnTo>
                <a:lnTo>
                  <a:pt x="7784" y="2491"/>
                </a:lnTo>
                <a:lnTo>
                  <a:pt x="7805" y="2533"/>
                </a:lnTo>
                <a:lnTo>
                  <a:pt x="7784" y="2616"/>
                </a:lnTo>
                <a:lnTo>
                  <a:pt x="7722" y="2784"/>
                </a:lnTo>
                <a:lnTo>
                  <a:pt x="7742" y="2930"/>
                </a:lnTo>
                <a:lnTo>
                  <a:pt x="7889" y="3118"/>
                </a:lnTo>
                <a:lnTo>
                  <a:pt x="7889" y="3223"/>
                </a:lnTo>
                <a:lnTo>
                  <a:pt x="7910" y="3432"/>
                </a:lnTo>
                <a:lnTo>
                  <a:pt x="7889" y="3453"/>
                </a:lnTo>
                <a:lnTo>
                  <a:pt x="7826" y="3411"/>
                </a:lnTo>
                <a:lnTo>
                  <a:pt x="7784" y="3307"/>
                </a:lnTo>
                <a:lnTo>
                  <a:pt x="7638" y="3160"/>
                </a:lnTo>
                <a:lnTo>
                  <a:pt x="7596" y="3118"/>
                </a:lnTo>
                <a:lnTo>
                  <a:pt x="7596" y="2909"/>
                </a:lnTo>
                <a:lnTo>
                  <a:pt x="7617" y="2700"/>
                </a:lnTo>
                <a:lnTo>
                  <a:pt x="7617" y="2595"/>
                </a:lnTo>
                <a:lnTo>
                  <a:pt x="7512" y="2428"/>
                </a:lnTo>
                <a:lnTo>
                  <a:pt x="7512" y="2323"/>
                </a:lnTo>
                <a:lnTo>
                  <a:pt x="7491" y="2281"/>
                </a:lnTo>
                <a:lnTo>
                  <a:pt x="7429" y="2261"/>
                </a:lnTo>
                <a:lnTo>
                  <a:pt x="7303" y="2302"/>
                </a:lnTo>
                <a:lnTo>
                  <a:pt x="7177" y="2386"/>
                </a:lnTo>
                <a:lnTo>
                  <a:pt x="7010" y="2407"/>
                </a:lnTo>
                <a:lnTo>
                  <a:pt x="6947" y="2470"/>
                </a:lnTo>
                <a:lnTo>
                  <a:pt x="6905" y="2595"/>
                </a:lnTo>
                <a:lnTo>
                  <a:pt x="6947" y="2700"/>
                </a:lnTo>
                <a:lnTo>
                  <a:pt x="6905" y="2825"/>
                </a:lnTo>
                <a:lnTo>
                  <a:pt x="6843" y="2930"/>
                </a:lnTo>
                <a:lnTo>
                  <a:pt x="6801" y="2993"/>
                </a:lnTo>
                <a:lnTo>
                  <a:pt x="6843" y="3035"/>
                </a:lnTo>
                <a:lnTo>
                  <a:pt x="6885" y="3035"/>
                </a:lnTo>
                <a:lnTo>
                  <a:pt x="6947" y="3056"/>
                </a:lnTo>
                <a:lnTo>
                  <a:pt x="6947" y="3202"/>
                </a:lnTo>
                <a:lnTo>
                  <a:pt x="6885" y="3307"/>
                </a:lnTo>
                <a:lnTo>
                  <a:pt x="6738" y="3411"/>
                </a:lnTo>
                <a:lnTo>
                  <a:pt x="6633" y="3411"/>
                </a:lnTo>
                <a:lnTo>
                  <a:pt x="6592" y="3453"/>
                </a:lnTo>
                <a:lnTo>
                  <a:pt x="6571" y="3558"/>
                </a:lnTo>
                <a:lnTo>
                  <a:pt x="6529" y="3621"/>
                </a:lnTo>
                <a:lnTo>
                  <a:pt x="6487" y="3683"/>
                </a:lnTo>
                <a:lnTo>
                  <a:pt x="6529" y="3767"/>
                </a:lnTo>
                <a:lnTo>
                  <a:pt x="6487" y="3830"/>
                </a:lnTo>
                <a:lnTo>
                  <a:pt x="6424" y="3830"/>
                </a:lnTo>
                <a:lnTo>
                  <a:pt x="6382" y="3851"/>
                </a:lnTo>
                <a:lnTo>
                  <a:pt x="6236" y="3872"/>
                </a:lnTo>
                <a:lnTo>
                  <a:pt x="6131" y="3830"/>
                </a:lnTo>
                <a:lnTo>
                  <a:pt x="6089" y="3767"/>
                </a:lnTo>
                <a:lnTo>
                  <a:pt x="6089" y="3683"/>
                </a:lnTo>
                <a:lnTo>
                  <a:pt x="6048" y="3662"/>
                </a:lnTo>
                <a:lnTo>
                  <a:pt x="5985" y="3662"/>
                </a:lnTo>
                <a:lnTo>
                  <a:pt x="5964" y="3621"/>
                </a:lnTo>
                <a:lnTo>
                  <a:pt x="5943" y="3537"/>
                </a:lnTo>
                <a:lnTo>
                  <a:pt x="5838" y="3537"/>
                </a:lnTo>
                <a:lnTo>
                  <a:pt x="5797" y="3579"/>
                </a:lnTo>
                <a:lnTo>
                  <a:pt x="5755" y="3641"/>
                </a:lnTo>
                <a:lnTo>
                  <a:pt x="5671" y="3641"/>
                </a:lnTo>
                <a:lnTo>
                  <a:pt x="5629" y="3662"/>
                </a:lnTo>
                <a:lnTo>
                  <a:pt x="5629" y="3830"/>
                </a:lnTo>
                <a:lnTo>
                  <a:pt x="5608" y="3893"/>
                </a:lnTo>
                <a:lnTo>
                  <a:pt x="5608" y="3997"/>
                </a:lnTo>
                <a:lnTo>
                  <a:pt x="5650" y="4165"/>
                </a:lnTo>
                <a:lnTo>
                  <a:pt x="5629" y="4353"/>
                </a:lnTo>
                <a:lnTo>
                  <a:pt x="5566" y="4416"/>
                </a:lnTo>
                <a:lnTo>
                  <a:pt x="5525" y="4416"/>
                </a:lnTo>
                <a:lnTo>
                  <a:pt x="5545" y="4206"/>
                </a:lnTo>
                <a:lnTo>
                  <a:pt x="5545" y="4060"/>
                </a:lnTo>
                <a:lnTo>
                  <a:pt x="5525" y="3976"/>
                </a:lnTo>
                <a:lnTo>
                  <a:pt x="5525" y="3767"/>
                </a:lnTo>
                <a:lnTo>
                  <a:pt x="5504" y="3662"/>
                </a:lnTo>
                <a:lnTo>
                  <a:pt x="5462" y="3641"/>
                </a:lnTo>
                <a:lnTo>
                  <a:pt x="5420" y="3662"/>
                </a:lnTo>
                <a:lnTo>
                  <a:pt x="5336" y="3662"/>
                </a:lnTo>
                <a:lnTo>
                  <a:pt x="5253" y="3767"/>
                </a:lnTo>
                <a:lnTo>
                  <a:pt x="5190" y="3788"/>
                </a:lnTo>
                <a:lnTo>
                  <a:pt x="5085" y="3872"/>
                </a:lnTo>
                <a:lnTo>
                  <a:pt x="5043" y="3955"/>
                </a:lnTo>
                <a:lnTo>
                  <a:pt x="5043" y="4039"/>
                </a:lnTo>
                <a:lnTo>
                  <a:pt x="4918" y="4186"/>
                </a:lnTo>
                <a:lnTo>
                  <a:pt x="4876" y="4206"/>
                </a:lnTo>
                <a:lnTo>
                  <a:pt x="4834" y="4165"/>
                </a:lnTo>
                <a:lnTo>
                  <a:pt x="4729" y="4165"/>
                </a:lnTo>
                <a:lnTo>
                  <a:pt x="4688" y="4186"/>
                </a:lnTo>
                <a:lnTo>
                  <a:pt x="4688" y="4248"/>
                </a:lnTo>
                <a:lnTo>
                  <a:pt x="4771" y="4269"/>
                </a:lnTo>
                <a:lnTo>
                  <a:pt x="4792" y="4290"/>
                </a:lnTo>
                <a:lnTo>
                  <a:pt x="4709" y="4311"/>
                </a:lnTo>
                <a:lnTo>
                  <a:pt x="4562" y="4311"/>
                </a:lnTo>
                <a:lnTo>
                  <a:pt x="4478" y="4353"/>
                </a:lnTo>
                <a:lnTo>
                  <a:pt x="4416" y="4416"/>
                </a:lnTo>
                <a:lnTo>
                  <a:pt x="4248" y="4478"/>
                </a:lnTo>
                <a:lnTo>
                  <a:pt x="4248" y="4520"/>
                </a:lnTo>
                <a:lnTo>
                  <a:pt x="4185" y="4583"/>
                </a:lnTo>
                <a:lnTo>
                  <a:pt x="4081" y="4625"/>
                </a:lnTo>
                <a:lnTo>
                  <a:pt x="3997" y="4625"/>
                </a:lnTo>
                <a:lnTo>
                  <a:pt x="3976" y="4688"/>
                </a:lnTo>
                <a:lnTo>
                  <a:pt x="3976" y="4771"/>
                </a:lnTo>
                <a:lnTo>
                  <a:pt x="4039" y="4813"/>
                </a:lnTo>
                <a:lnTo>
                  <a:pt x="3997" y="4876"/>
                </a:lnTo>
                <a:lnTo>
                  <a:pt x="3955" y="4897"/>
                </a:lnTo>
                <a:lnTo>
                  <a:pt x="3892" y="4939"/>
                </a:lnTo>
                <a:lnTo>
                  <a:pt x="3851" y="5022"/>
                </a:lnTo>
                <a:lnTo>
                  <a:pt x="3767" y="5043"/>
                </a:lnTo>
                <a:lnTo>
                  <a:pt x="3746" y="5127"/>
                </a:lnTo>
                <a:lnTo>
                  <a:pt x="3746" y="5169"/>
                </a:lnTo>
                <a:lnTo>
                  <a:pt x="3767" y="5211"/>
                </a:lnTo>
                <a:lnTo>
                  <a:pt x="3767" y="5294"/>
                </a:lnTo>
                <a:lnTo>
                  <a:pt x="3767" y="5336"/>
                </a:lnTo>
                <a:lnTo>
                  <a:pt x="3830" y="5357"/>
                </a:lnTo>
                <a:lnTo>
                  <a:pt x="3892" y="5357"/>
                </a:lnTo>
                <a:lnTo>
                  <a:pt x="3976" y="5420"/>
                </a:lnTo>
                <a:lnTo>
                  <a:pt x="4039" y="5420"/>
                </a:lnTo>
                <a:lnTo>
                  <a:pt x="4081" y="5357"/>
                </a:lnTo>
                <a:lnTo>
                  <a:pt x="4144" y="5357"/>
                </a:lnTo>
                <a:lnTo>
                  <a:pt x="4248" y="5441"/>
                </a:lnTo>
                <a:lnTo>
                  <a:pt x="4269" y="5525"/>
                </a:lnTo>
                <a:lnTo>
                  <a:pt x="4353" y="5525"/>
                </a:lnTo>
                <a:lnTo>
                  <a:pt x="4457" y="5441"/>
                </a:lnTo>
                <a:lnTo>
                  <a:pt x="4499" y="5441"/>
                </a:lnTo>
                <a:lnTo>
                  <a:pt x="4604" y="5462"/>
                </a:lnTo>
                <a:lnTo>
                  <a:pt x="4792" y="5462"/>
                </a:lnTo>
                <a:lnTo>
                  <a:pt x="4834" y="5441"/>
                </a:lnTo>
                <a:lnTo>
                  <a:pt x="4834" y="5336"/>
                </a:lnTo>
                <a:lnTo>
                  <a:pt x="4918" y="5253"/>
                </a:lnTo>
                <a:lnTo>
                  <a:pt x="4939" y="5253"/>
                </a:lnTo>
                <a:lnTo>
                  <a:pt x="4939" y="5357"/>
                </a:lnTo>
                <a:lnTo>
                  <a:pt x="4981" y="5378"/>
                </a:lnTo>
                <a:lnTo>
                  <a:pt x="4939" y="5441"/>
                </a:lnTo>
                <a:lnTo>
                  <a:pt x="4813" y="5483"/>
                </a:lnTo>
                <a:lnTo>
                  <a:pt x="4709" y="5566"/>
                </a:lnTo>
                <a:lnTo>
                  <a:pt x="4562" y="5546"/>
                </a:lnTo>
                <a:lnTo>
                  <a:pt x="4457" y="5566"/>
                </a:lnTo>
                <a:lnTo>
                  <a:pt x="4416" y="5629"/>
                </a:lnTo>
                <a:lnTo>
                  <a:pt x="4416" y="5671"/>
                </a:lnTo>
                <a:lnTo>
                  <a:pt x="4520" y="5755"/>
                </a:lnTo>
                <a:lnTo>
                  <a:pt x="4667" y="5755"/>
                </a:lnTo>
                <a:lnTo>
                  <a:pt x="4688" y="5776"/>
                </a:lnTo>
                <a:lnTo>
                  <a:pt x="4667" y="5859"/>
                </a:lnTo>
                <a:lnTo>
                  <a:pt x="4520" y="5943"/>
                </a:lnTo>
                <a:lnTo>
                  <a:pt x="4290" y="5943"/>
                </a:lnTo>
                <a:lnTo>
                  <a:pt x="4206" y="6048"/>
                </a:lnTo>
                <a:lnTo>
                  <a:pt x="4206" y="6152"/>
                </a:lnTo>
                <a:lnTo>
                  <a:pt x="4290" y="6194"/>
                </a:lnTo>
                <a:lnTo>
                  <a:pt x="4269" y="6299"/>
                </a:lnTo>
                <a:lnTo>
                  <a:pt x="4185" y="6320"/>
                </a:lnTo>
                <a:lnTo>
                  <a:pt x="4081" y="6487"/>
                </a:lnTo>
                <a:lnTo>
                  <a:pt x="4039" y="6571"/>
                </a:lnTo>
                <a:lnTo>
                  <a:pt x="3892" y="6613"/>
                </a:lnTo>
                <a:lnTo>
                  <a:pt x="3788" y="6738"/>
                </a:lnTo>
                <a:lnTo>
                  <a:pt x="3725" y="6843"/>
                </a:lnTo>
                <a:lnTo>
                  <a:pt x="3620" y="6947"/>
                </a:lnTo>
                <a:lnTo>
                  <a:pt x="3620" y="7010"/>
                </a:lnTo>
                <a:lnTo>
                  <a:pt x="3537" y="7031"/>
                </a:lnTo>
                <a:lnTo>
                  <a:pt x="3453" y="7031"/>
                </a:lnTo>
                <a:lnTo>
                  <a:pt x="3348" y="6947"/>
                </a:lnTo>
                <a:lnTo>
                  <a:pt x="3307" y="6906"/>
                </a:lnTo>
                <a:lnTo>
                  <a:pt x="3202" y="6885"/>
                </a:lnTo>
                <a:lnTo>
                  <a:pt x="3139" y="6822"/>
                </a:lnTo>
                <a:lnTo>
                  <a:pt x="3014" y="6801"/>
                </a:lnTo>
                <a:lnTo>
                  <a:pt x="2888" y="6822"/>
                </a:lnTo>
                <a:lnTo>
                  <a:pt x="2784" y="6885"/>
                </a:lnTo>
                <a:lnTo>
                  <a:pt x="2679" y="6843"/>
                </a:lnTo>
                <a:lnTo>
                  <a:pt x="2616" y="6822"/>
                </a:lnTo>
                <a:lnTo>
                  <a:pt x="2512" y="6843"/>
                </a:lnTo>
                <a:lnTo>
                  <a:pt x="2344" y="6843"/>
                </a:lnTo>
                <a:lnTo>
                  <a:pt x="2177" y="6927"/>
                </a:lnTo>
                <a:lnTo>
                  <a:pt x="2156" y="7010"/>
                </a:lnTo>
                <a:lnTo>
                  <a:pt x="2198" y="7052"/>
                </a:lnTo>
                <a:lnTo>
                  <a:pt x="2177" y="7115"/>
                </a:lnTo>
                <a:lnTo>
                  <a:pt x="2156" y="7052"/>
                </a:lnTo>
                <a:lnTo>
                  <a:pt x="2072" y="7052"/>
                </a:lnTo>
                <a:lnTo>
                  <a:pt x="1654" y="7157"/>
                </a:lnTo>
                <a:lnTo>
                  <a:pt x="1549" y="7157"/>
                </a:lnTo>
                <a:lnTo>
                  <a:pt x="1486" y="7199"/>
                </a:lnTo>
                <a:lnTo>
                  <a:pt x="1465" y="7199"/>
                </a:lnTo>
                <a:lnTo>
                  <a:pt x="1382" y="7157"/>
                </a:lnTo>
                <a:lnTo>
                  <a:pt x="1319" y="7219"/>
                </a:lnTo>
                <a:lnTo>
                  <a:pt x="1277" y="7261"/>
                </a:lnTo>
                <a:lnTo>
                  <a:pt x="1214" y="7303"/>
                </a:lnTo>
                <a:lnTo>
                  <a:pt x="1172" y="7261"/>
                </a:lnTo>
                <a:lnTo>
                  <a:pt x="1172" y="7240"/>
                </a:lnTo>
                <a:lnTo>
                  <a:pt x="1110" y="7219"/>
                </a:lnTo>
                <a:lnTo>
                  <a:pt x="1026" y="7219"/>
                </a:lnTo>
                <a:lnTo>
                  <a:pt x="942" y="7261"/>
                </a:lnTo>
                <a:lnTo>
                  <a:pt x="859" y="7261"/>
                </a:lnTo>
                <a:lnTo>
                  <a:pt x="817" y="7240"/>
                </a:lnTo>
                <a:lnTo>
                  <a:pt x="733" y="7240"/>
                </a:lnTo>
                <a:lnTo>
                  <a:pt x="691" y="7303"/>
                </a:lnTo>
                <a:lnTo>
                  <a:pt x="607" y="7324"/>
                </a:lnTo>
                <a:lnTo>
                  <a:pt x="607" y="7366"/>
                </a:lnTo>
                <a:lnTo>
                  <a:pt x="607" y="7429"/>
                </a:lnTo>
                <a:lnTo>
                  <a:pt x="419" y="7512"/>
                </a:lnTo>
                <a:lnTo>
                  <a:pt x="315" y="7512"/>
                </a:lnTo>
                <a:lnTo>
                  <a:pt x="294" y="7554"/>
                </a:lnTo>
                <a:lnTo>
                  <a:pt x="335" y="7638"/>
                </a:lnTo>
                <a:lnTo>
                  <a:pt x="419" y="7638"/>
                </a:lnTo>
                <a:lnTo>
                  <a:pt x="482" y="7659"/>
                </a:lnTo>
                <a:lnTo>
                  <a:pt x="482" y="7722"/>
                </a:lnTo>
                <a:lnTo>
                  <a:pt x="398" y="7722"/>
                </a:lnTo>
                <a:lnTo>
                  <a:pt x="377" y="7680"/>
                </a:lnTo>
                <a:lnTo>
                  <a:pt x="335" y="7722"/>
                </a:lnTo>
                <a:lnTo>
                  <a:pt x="294" y="7784"/>
                </a:lnTo>
                <a:lnTo>
                  <a:pt x="189" y="7847"/>
                </a:lnTo>
                <a:lnTo>
                  <a:pt x="105" y="7868"/>
                </a:lnTo>
                <a:lnTo>
                  <a:pt x="168" y="7931"/>
                </a:lnTo>
                <a:lnTo>
                  <a:pt x="273" y="7973"/>
                </a:lnTo>
                <a:lnTo>
                  <a:pt x="315" y="8035"/>
                </a:lnTo>
                <a:lnTo>
                  <a:pt x="419" y="8266"/>
                </a:lnTo>
                <a:lnTo>
                  <a:pt x="482" y="8307"/>
                </a:lnTo>
                <a:lnTo>
                  <a:pt x="587" y="8307"/>
                </a:lnTo>
                <a:lnTo>
                  <a:pt x="628" y="8349"/>
                </a:lnTo>
                <a:lnTo>
                  <a:pt x="649" y="8391"/>
                </a:lnTo>
                <a:lnTo>
                  <a:pt x="607" y="8454"/>
                </a:lnTo>
                <a:lnTo>
                  <a:pt x="545" y="8496"/>
                </a:lnTo>
                <a:lnTo>
                  <a:pt x="524" y="8559"/>
                </a:lnTo>
                <a:lnTo>
                  <a:pt x="587" y="8621"/>
                </a:lnTo>
                <a:lnTo>
                  <a:pt x="691" y="8663"/>
                </a:lnTo>
                <a:lnTo>
                  <a:pt x="817" y="8621"/>
                </a:lnTo>
                <a:lnTo>
                  <a:pt x="921" y="8559"/>
                </a:lnTo>
                <a:lnTo>
                  <a:pt x="963" y="8496"/>
                </a:lnTo>
                <a:lnTo>
                  <a:pt x="1005" y="8475"/>
                </a:lnTo>
                <a:lnTo>
                  <a:pt x="1047" y="8496"/>
                </a:lnTo>
                <a:lnTo>
                  <a:pt x="1068" y="8559"/>
                </a:lnTo>
                <a:lnTo>
                  <a:pt x="1005" y="8684"/>
                </a:lnTo>
                <a:lnTo>
                  <a:pt x="900" y="8726"/>
                </a:lnTo>
                <a:lnTo>
                  <a:pt x="796" y="8768"/>
                </a:lnTo>
                <a:lnTo>
                  <a:pt x="754" y="8810"/>
                </a:lnTo>
                <a:lnTo>
                  <a:pt x="796" y="8893"/>
                </a:lnTo>
                <a:lnTo>
                  <a:pt x="900" y="8914"/>
                </a:lnTo>
                <a:lnTo>
                  <a:pt x="963" y="8872"/>
                </a:lnTo>
                <a:lnTo>
                  <a:pt x="1110" y="8810"/>
                </a:lnTo>
                <a:lnTo>
                  <a:pt x="1151" y="8831"/>
                </a:lnTo>
                <a:lnTo>
                  <a:pt x="1151" y="8872"/>
                </a:lnTo>
                <a:lnTo>
                  <a:pt x="963" y="8935"/>
                </a:lnTo>
                <a:lnTo>
                  <a:pt x="838" y="8998"/>
                </a:lnTo>
                <a:lnTo>
                  <a:pt x="817" y="9040"/>
                </a:lnTo>
                <a:lnTo>
                  <a:pt x="1005" y="9228"/>
                </a:lnTo>
                <a:lnTo>
                  <a:pt x="1131" y="9291"/>
                </a:lnTo>
                <a:lnTo>
                  <a:pt x="1277" y="9291"/>
                </a:lnTo>
                <a:lnTo>
                  <a:pt x="1340" y="9228"/>
                </a:lnTo>
                <a:lnTo>
                  <a:pt x="1361" y="9103"/>
                </a:lnTo>
                <a:lnTo>
                  <a:pt x="1319" y="9040"/>
                </a:lnTo>
                <a:lnTo>
                  <a:pt x="1277" y="8998"/>
                </a:lnTo>
                <a:lnTo>
                  <a:pt x="1319" y="8977"/>
                </a:lnTo>
                <a:lnTo>
                  <a:pt x="1361" y="8977"/>
                </a:lnTo>
                <a:lnTo>
                  <a:pt x="1444" y="9082"/>
                </a:lnTo>
                <a:lnTo>
                  <a:pt x="1465" y="9103"/>
                </a:lnTo>
                <a:lnTo>
                  <a:pt x="1465" y="9144"/>
                </a:lnTo>
                <a:lnTo>
                  <a:pt x="1570" y="9207"/>
                </a:lnTo>
                <a:lnTo>
                  <a:pt x="1758" y="9228"/>
                </a:lnTo>
                <a:lnTo>
                  <a:pt x="1884" y="9228"/>
                </a:lnTo>
                <a:lnTo>
                  <a:pt x="1988" y="9144"/>
                </a:lnTo>
                <a:lnTo>
                  <a:pt x="2051" y="9123"/>
                </a:lnTo>
                <a:lnTo>
                  <a:pt x="2114" y="9144"/>
                </a:lnTo>
                <a:lnTo>
                  <a:pt x="2114" y="9228"/>
                </a:lnTo>
                <a:lnTo>
                  <a:pt x="2177" y="9291"/>
                </a:lnTo>
                <a:lnTo>
                  <a:pt x="2219" y="9291"/>
                </a:lnTo>
                <a:lnTo>
                  <a:pt x="2281" y="9312"/>
                </a:lnTo>
                <a:lnTo>
                  <a:pt x="2302" y="9458"/>
                </a:lnTo>
                <a:lnTo>
                  <a:pt x="2260" y="9458"/>
                </a:lnTo>
                <a:lnTo>
                  <a:pt x="2114" y="9542"/>
                </a:lnTo>
                <a:lnTo>
                  <a:pt x="2114" y="9626"/>
                </a:lnTo>
                <a:lnTo>
                  <a:pt x="2156" y="9667"/>
                </a:lnTo>
                <a:lnTo>
                  <a:pt x="2156" y="9730"/>
                </a:lnTo>
                <a:lnTo>
                  <a:pt x="2072" y="9667"/>
                </a:lnTo>
                <a:lnTo>
                  <a:pt x="2051" y="9647"/>
                </a:lnTo>
                <a:lnTo>
                  <a:pt x="1968" y="9626"/>
                </a:lnTo>
                <a:lnTo>
                  <a:pt x="1884" y="9542"/>
                </a:lnTo>
                <a:lnTo>
                  <a:pt x="1696" y="9458"/>
                </a:lnTo>
                <a:lnTo>
                  <a:pt x="1465" y="9458"/>
                </a:lnTo>
                <a:lnTo>
                  <a:pt x="1319" y="9437"/>
                </a:lnTo>
                <a:lnTo>
                  <a:pt x="1110" y="9500"/>
                </a:lnTo>
                <a:lnTo>
                  <a:pt x="1110" y="9542"/>
                </a:lnTo>
                <a:lnTo>
                  <a:pt x="1214" y="9626"/>
                </a:lnTo>
                <a:lnTo>
                  <a:pt x="1361" y="9647"/>
                </a:lnTo>
                <a:lnTo>
                  <a:pt x="1486" y="9667"/>
                </a:lnTo>
                <a:lnTo>
                  <a:pt x="1654" y="9772"/>
                </a:lnTo>
                <a:lnTo>
                  <a:pt x="1842" y="9856"/>
                </a:lnTo>
                <a:lnTo>
                  <a:pt x="1947" y="9856"/>
                </a:lnTo>
                <a:lnTo>
                  <a:pt x="2009" y="9877"/>
                </a:lnTo>
                <a:lnTo>
                  <a:pt x="1884" y="9940"/>
                </a:lnTo>
                <a:lnTo>
                  <a:pt x="1654" y="9940"/>
                </a:lnTo>
                <a:lnTo>
                  <a:pt x="1444" y="9814"/>
                </a:lnTo>
                <a:lnTo>
                  <a:pt x="1361" y="9751"/>
                </a:lnTo>
                <a:lnTo>
                  <a:pt x="1214" y="9751"/>
                </a:lnTo>
                <a:lnTo>
                  <a:pt x="1005" y="9647"/>
                </a:lnTo>
                <a:lnTo>
                  <a:pt x="796" y="9647"/>
                </a:lnTo>
                <a:lnTo>
                  <a:pt x="649" y="9563"/>
                </a:lnTo>
                <a:lnTo>
                  <a:pt x="482" y="9521"/>
                </a:lnTo>
                <a:lnTo>
                  <a:pt x="294" y="9605"/>
                </a:lnTo>
                <a:lnTo>
                  <a:pt x="294" y="9730"/>
                </a:lnTo>
                <a:lnTo>
                  <a:pt x="231" y="9667"/>
                </a:lnTo>
                <a:lnTo>
                  <a:pt x="168" y="9667"/>
                </a:lnTo>
                <a:lnTo>
                  <a:pt x="105" y="9730"/>
                </a:lnTo>
                <a:lnTo>
                  <a:pt x="63" y="9730"/>
                </a:lnTo>
                <a:lnTo>
                  <a:pt x="1" y="9814"/>
                </a:lnTo>
                <a:lnTo>
                  <a:pt x="1" y="9877"/>
                </a:lnTo>
                <a:lnTo>
                  <a:pt x="1" y="9960"/>
                </a:lnTo>
                <a:lnTo>
                  <a:pt x="63" y="9940"/>
                </a:lnTo>
                <a:lnTo>
                  <a:pt x="105" y="9940"/>
                </a:lnTo>
                <a:lnTo>
                  <a:pt x="147" y="9960"/>
                </a:lnTo>
                <a:lnTo>
                  <a:pt x="63" y="10023"/>
                </a:lnTo>
                <a:lnTo>
                  <a:pt x="22" y="10086"/>
                </a:lnTo>
                <a:lnTo>
                  <a:pt x="63" y="10191"/>
                </a:lnTo>
                <a:lnTo>
                  <a:pt x="189" y="10253"/>
                </a:lnTo>
                <a:lnTo>
                  <a:pt x="273" y="10170"/>
                </a:lnTo>
                <a:lnTo>
                  <a:pt x="315" y="10149"/>
                </a:lnTo>
                <a:lnTo>
                  <a:pt x="377" y="10149"/>
                </a:lnTo>
                <a:lnTo>
                  <a:pt x="440" y="10023"/>
                </a:lnTo>
                <a:lnTo>
                  <a:pt x="503" y="9981"/>
                </a:lnTo>
                <a:lnTo>
                  <a:pt x="587" y="9981"/>
                </a:lnTo>
                <a:lnTo>
                  <a:pt x="524" y="10044"/>
                </a:lnTo>
                <a:lnTo>
                  <a:pt x="482" y="10170"/>
                </a:lnTo>
                <a:lnTo>
                  <a:pt x="398" y="10232"/>
                </a:lnTo>
                <a:lnTo>
                  <a:pt x="315" y="10274"/>
                </a:lnTo>
                <a:lnTo>
                  <a:pt x="356" y="10442"/>
                </a:lnTo>
                <a:lnTo>
                  <a:pt x="503" y="10588"/>
                </a:lnTo>
                <a:lnTo>
                  <a:pt x="566" y="10546"/>
                </a:lnTo>
                <a:lnTo>
                  <a:pt x="607" y="10546"/>
                </a:lnTo>
                <a:lnTo>
                  <a:pt x="775" y="10609"/>
                </a:lnTo>
                <a:lnTo>
                  <a:pt x="879" y="10609"/>
                </a:lnTo>
                <a:lnTo>
                  <a:pt x="879" y="10672"/>
                </a:lnTo>
                <a:lnTo>
                  <a:pt x="817" y="10756"/>
                </a:lnTo>
                <a:lnTo>
                  <a:pt x="733" y="10797"/>
                </a:lnTo>
                <a:lnTo>
                  <a:pt x="712" y="10776"/>
                </a:lnTo>
                <a:lnTo>
                  <a:pt x="545" y="10776"/>
                </a:lnTo>
                <a:lnTo>
                  <a:pt x="482" y="10797"/>
                </a:lnTo>
                <a:lnTo>
                  <a:pt x="419" y="10881"/>
                </a:lnTo>
                <a:lnTo>
                  <a:pt x="273" y="10881"/>
                </a:lnTo>
                <a:lnTo>
                  <a:pt x="210" y="10923"/>
                </a:lnTo>
                <a:lnTo>
                  <a:pt x="210" y="11069"/>
                </a:lnTo>
                <a:lnTo>
                  <a:pt x="294" y="11174"/>
                </a:lnTo>
                <a:lnTo>
                  <a:pt x="335" y="11237"/>
                </a:lnTo>
                <a:lnTo>
                  <a:pt x="419" y="11425"/>
                </a:lnTo>
                <a:lnTo>
                  <a:pt x="545" y="11488"/>
                </a:lnTo>
                <a:lnTo>
                  <a:pt x="503" y="11509"/>
                </a:lnTo>
                <a:lnTo>
                  <a:pt x="503" y="11530"/>
                </a:lnTo>
                <a:lnTo>
                  <a:pt x="587" y="11592"/>
                </a:lnTo>
                <a:lnTo>
                  <a:pt x="670" y="11697"/>
                </a:lnTo>
                <a:lnTo>
                  <a:pt x="754" y="11760"/>
                </a:lnTo>
                <a:lnTo>
                  <a:pt x="859" y="11823"/>
                </a:lnTo>
                <a:lnTo>
                  <a:pt x="963" y="11927"/>
                </a:lnTo>
                <a:lnTo>
                  <a:pt x="1047" y="11969"/>
                </a:lnTo>
                <a:lnTo>
                  <a:pt x="1068" y="11948"/>
                </a:lnTo>
                <a:lnTo>
                  <a:pt x="1068" y="11864"/>
                </a:lnTo>
                <a:lnTo>
                  <a:pt x="1047" y="11718"/>
                </a:lnTo>
                <a:lnTo>
                  <a:pt x="1047" y="11634"/>
                </a:lnTo>
                <a:lnTo>
                  <a:pt x="1110" y="11592"/>
                </a:lnTo>
                <a:lnTo>
                  <a:pt x="1131" y="11488"/>
                </a:lnTo>
                <a:lnTo>
                  <a:pt x="1131" y="11404"/>
                </a:lnTo>
                <a:lnTo>
                  <a:pt x="1172" y="11383"/>
                </a:lnTo>
                <a:lnTo>
                  <a:pt x="1214" y="11383"/>
                </a:lnTo>
                <a:lnTo>
                  <a:pt x="1235" y="11488"/>
                </a:lnTo>
                <a:lnTo>
                  <a:pt x="1277" y="11592"/>
                </a:lnTo>
                <a:lnTo>
                  <a:pt x="1277" y="11655"/>
                </a:lnTo>
                <a:lnTo>
                  <a:pt x="1319" y="11718"/>
                </a:lnTo>
                <a:lnTo>
                  <a:pt x="1340" y="11697"/>
                </a:lnTo>
                <a:lnTo>
                  <a:pt x="1361" y="11634"/>
                </a:lnTo>
                <a:lnTo>
                  <a:pt x="1444" y="11634"/>
                </a:lnTo>
                <a:lnTo>
                  <a:pt x="1549" y="11551"/>
                </a:lnTo>
                <a:lnTo>
                  <a:pt x="1570" y="11592"/>
                </a:lnTo>
                <a:lnTo>
                  <a:pt x="1654" y="11592"/>
                </a:lnTo>
                <a:lnTo>
                  <a:pt x="1675" y="11634"/>
                </a:lnTo>
                <a:lnTo>
                  <a:pt x="1612" y="11718"/>
                </a:lnTo>
                <a:lnTo>
                  <a:pt x="1549" y="11823"/>
                </a:lnTo>
                <a:lnTo>
                  <a:pt x="1549" y="11927"/>
                </a:lnTo>
                <a:lnTo>
                  <a:pt x="1633" y="11948"/>
                </a:lnTo>
                <a:lnTo>
                  <a:pt x="1675" y="11927"/>
                </a:lnTo>
                <a:lnTo>
                  <a:pt x="1737" y="11739"/>
                </a:lnTo>
                <a:lnTo>
                  <a:pt x="1758" y="11655"/>
                </a:lnTo>
                <a:lnTo>
                  <a:pt x="1842" y="11697"/>
                </a:lnTo>
                <a:lnTo>
                  <a:pt x="1926" y="11823"/>
                </a:lnTo>
                <a:lnTo>
                  <a:pt x="1968" y="11844"/>
                </a:lnTo>
                <a:lnTo>
                  <a:pt x="2051" y="11802"/>
                </a:lnTo>
                <a:lnTo>
                  <a:pt x="2051" y="11718"/>
                </a:lnTo>
                <a:lnTo>
                  <a:pt x="2093" y="11634"/>
                </a:lnTo>
                <a:lnTo>
                  <a:pt x="2198" y="11634"/>
                </a:lnTo>
                <a:lnTo>
                  <a:pt x="2240" y="11655"/>
                </a:lnTo>
                <a:lnTo>
                  <a:pt x="2240" y="11760"/>
                </a:lnTo>
                <a:lnTo>
                  <a:pt x="2177" y="11864"/>
                </a:lnTo>
                <a:lnTo>
                  <a:pt x="2177" y="11969"/>
                </a:lnTo>
                <a:lnTo>
                  <a:pt x="2240" y="11927"/>
                </a:lnTo>
                <a:lnTo>
                  <a:pt x="2344" y="11844"/>
                </a:lnTo>
                <a:lnTo>
                  <a:pt x="2386" y="11739"/>
                </a:lnTo>
                <a:lnTo>
                  <a:pt x="2470" y="11655"/>
                </a:lnTo>
                <a:lnTo>
                  <a:pt x="2595" y="11634"/>
                </a:lnTo>
                <a:lnTo>
                  <a:pt x="2700" y="11655"/>
                </a:lnTo>
                <a:lnTo>
                  <a:pt x="2784" y="11739"/>
                </a:lnTo>
                <a:lnTo>
                  <a:pt x="2909" y="11802"/>
                </a:lnTo>
                <a:lnTo>
                  <a:pt x="3076" y="11927"/>
                </a:lnTo>
                <a:lnTo>
                  <a:pt x="3181" y="11948"/>
                </a:lnTo>
                <a:lnTo>
                  <a:pt x="3223" y="11906"/>
                </a:lnTo>
                <a:lnTo>
                  <a:pt x="3286" y="11906"/>
                </a:lnTo>
                <a:lnTo>
                  <a:pt x="3390" y="12011"/>
                </a:lnTo>
                <a:lnTo>
                  <a:pt x="3516" y="12116"/>
                </a:lnTo>
                <a:lnTo>
                  <a:pt x="3495" y="12220"/>
                </a:lnTo>
                <a:lnTo>
                  <a:pt x="3495" y="12241"/>
                </a:lnTo>
                <a:lnTo>
                  <a:pt x="3537" y="12241"/>
                </a:lnTo>
                <a:lnTo>
                  <a:pt x="3558" y="12220"/>
                </a:lnTo>
                <a:lnTo>
                  <a:pt x="3620" y="12241"/>
                </a:lnTo>
                <a:lnTo>
                  <a:pt x="3662" y="12325"/>
                </a:lnTo>
                <a:lnTo>
                  <a:pt x="3746" y="12367"/>
                </a:lnTo>
                <a:lnTo>
                  <a:pt x="3809" y="12429"/>
                </a:lnTo>
                <a:lnTo>
                  <a:pt x="3830" y="12492"/>
                </a:lnTo>
                <a:lnTo>
                  <a:pt x="3851" y="12534"/>
                </a:lnTo>
                <a:lnTo>
                  <a:pt x="3913" y="12534"/>
                </a:lnTo>
                <a:lnTo>
                  <a:pt x="3913" y="12471"/>
                </a:lnTo>
                <a:lnTo>
                  <a:pt x="3955" y="12471"/>
                </a:lnTo>
                <a:lnTo>
                  <a:pt x="4018" y="12492"/>
                </a:lnTo>
                <a:lnTo>
                  <a:pt x="4039" y="12576"/>
                </a:lnTo>
                <a:lnTo>
                  <a:pt x="4164" y="12681"/>
                </a:lnTo>
                <a:lnTo>
                  <a:pt x="4248" y="12785"/>
                </a:lnTo>
                <a:lnTo>
                  <a:pt x="4290" y="12806"/>
                </a:lnTo>
                <a:lnTo>
                  <a:pt x="4353" y="12869"/>
                </a:lnTo>
                <a:lnTo>
                  <a:pt x="4332" y="12953"/>
                </a:lnTo>
                <a:lnTo>
                  <a:pt x="4353" y="12973"/>
                </a:lnTo>
                <a:lnTo>
                  <a:pt x="4353" y="13015"/>
                </a:lnTo>
                <a:lnTo>
                  <a:pt x="4290" y="13078"/>
                </a:lnTo>
                <a:lnTo>
                  <a:pt x="4248" y="13183"/>
                </a:lnTo>
                <a:lnTo>
                  <a:pt x="4164" y="13225"/>
                </a:lnTo>
                <a:lnTo>
                  <a:pt x="4164" y="13266"/>
                </a:lnTo>
                <a:lnTo>
                  <a:pt x="4269" y="13266"/>
                </a:lnTo>
                <a:lnTo>
                  <a:pt x="4290" y="13287"/>
                </a:lnTo>
                <a:lnTo>
                  <a:pt x="4269" y="13329"/>
                </a:lnTo>
                <a:lnTo>
                  <a:pt x="4227" y="13371"/>
                </a:lnTo>
                <a:lnTo>
                  <a:pt x="4123" y="13476"/>
                </a:lnTo>
                <a:lnTo>
                  <a:pt x="4081" y="13497"/>
                </a:lnTo>
                <a:lnTo>
                  <a:pt x="4081" y="13538"/>
                </a:lnTo>
                <a:lnTo>
                  <a:pt x="4144" y="13601"/>
                </a:lnTo>
                <a:lnTo>
                  <a:pt x="4185" y="13685"/>
                </a:lnTo>
                <a:lnTo>
                  <a:pt x="4185" y="13727"/>
                </a:lnTo>
                <a:lnTo>
                  <a:pt x="4374" y="13894"/>
                </a:lnTo>
                <a:lnTo>
                  <a:pt x="4416" y="13957"/>
                </a:lnTo>
                <a:lnTo>
                  <a:pt x="4416" y="14061"/>
                </a:lnTo>
                <a:lnTo>
                  <a:pt x="4457" y="14124"/>
                </a:lnTo>
                <a:lnTo>
                  <a:pt x="4416" y="14166"/>
                </a:lnTo>
                <a:lnTo>
                  <a:pt x="4416" y="14250"/>
                </a:lnTo>
                <a:lnTo>
                  <a:pt x="4478" y="14333"/>
                </a:lnTo>
                <a:lnTo>
                  <a:pt x="4520" y="14333"/>
                </a:lnTo>
                <a:lnTo>
                  <a:pt x="4562" y="14354"/>
                </a:lnTo>
                <a:lnTo>
                  <a:pt x="4583" y="14438"/>
                </a:lnTo>
                <a:lnTo>
                  <a:pt x="4667" y="14543"/>
                </a:lnTo>
                <a:lnTo>
                  <a:pt x="4709" y="14585"/>
                </a:lnTo>
                <a:lnTo>
                  <a:pt x="4709" y="14668"/>
                </a:lnTo>
                <a:lnTo>
                  <a:pt x="4688" y="14752"/>
                </a:lnTo>
                <a:lnTo>
                  <a:pt x="4604" y="14773"/>
                </a:lnTo>
                <a:lnTo>
                  <a:pt x="4520" y="14857"/>
                </a:lnTo>
                <a:lnTo>
                  <a:pt x="4499" y="14940"/>
                </a:lnTo>
                <a:lnTo>
                  <a:pt x="4457" y="15003"/>
                </a:lnTo>
                <a:lnTo>
                  <a:pt x="4395" y="15003"/>
                </a:lnTo>
                <a:lnTo>
                  <a:pt x="4290" y="15087"/>
                </a:lnTo>
                <a:lnTo>
                  <a:pt x="4269" y="15149"/>
                </a:lnTo>
                <a:lnTo>
                  <a:pt x="4311" y="15170"/>
                </a:lnTo>
                <a:lnTo>
                  <a:pt x="4374" y="15149"/>
                </a:lnTo>
                <a:lnTo>
                  <a:pt x="4416" y="15087"/>
                </a:lnTo>
                <a:lnTo>
                  <a:pt x="4478" y="15087"/>
                </a:lnTo>
                <a:lnTo>
                  <a:pt x="4583" y="14982"/>
                </a:lnTo>
                <a:lnTo>
                  <a:pt x="4688" y="14982"/>
                </a:lnTo>
                <a:lnTo>
                  <a:pt x="4667" y="15108"/>
                </a:lnTo>
                <a:lnTo>
                  <a:pt x="4625" y="15170"/>
                </a:lnTo>
                <a:lnTo>
                  <a:pt x="4667" y="15254"/>
                </a:lnTo>
                <a:lnTo>
                  <a:pt x="4667" y="15317"/>
                </a:lnTo>
                <a:lnTo>
                  <a:pt x="4709" y="15421"/>
                </a:lnTo>
                <a:lnTo>
                  <a:pt x="4729" y="15526"/>
                </a:lnTo>
                <a:lnTo>
                  <a:pt x="4688" y="15631"/>
                </a:lnTo>
                <a:lnTo>
                  <a:pt x="4688" y="15694"/>
                </a:lnTo>
                <a:lnTo>
                  <a:pt x="4709" y="15777"/>
                </a:lnTo>
                <a:lnTo>
                  <a:pt x="4709" y="15798"/>
                </a:lnTo>
                <a:lnTo>
                  <a:pt x="4667" y="15735"/>
                </a:lnTo>
                <a:lnTo>
                  <a:pt x="4604" y="15777"/>
                </a:lnTo>
                <a:lnTo>
                  <a:pt x="4625" y="15903"/>
                </a:lnTo>
                <a:lnTo>
                  <a:pt x="4688" y="16007"/>
                </a:lnTo>
                <a:lnTo>
                  <a:pt x="4688" y="16049"/>
                </a:lnTo>
                <a:lnTo>
                  <a:pt x="4667" y="16049"/>
                </a:lnTo>
                <a:lnTo>
                  <a:pt x="4604" y="16112"/>
                </a:lnTo>
                <a:lnTo>
                  <a:pt x="4625" y="16196"/>
                </a:lnTo>
                <a:lnTo>
                  <a:pt x="4667" y="16238"/>
                </a:lnTo>
                <a:lnTo>
                  <a:pt x="4729" y="16238"/>
                </a:lnTo>
                <a:lnTo>
                  <a:pt x="4792" y="16300"/>
                </a:lnTo>
                <a:lnTo>
                  <a:pt x="4792" y="16342"/>
                </a:lnTo>
                <a:lnTo>
                  <a:pt x="4729" y="16405"/>
                </a:lnTo>
                <a:lnTo>
                  <a:pt x="4729" y="16468"/>
                </a:lnTo>
                <a:lnTo>
                  <a:pt x="4667" y="16551"/>
                </a:lnTo>
                <a:lnTo>
                  <a:pt x="4604" y="16572"/>
                </a:lnTo>
                <a:lnTo>
                  <a:pt x="4520" y="16551"/>
                </a:lnTo>
                <a:lnTo>
                  <a:pt x="4478" y="16572"/>
                </a:lnTo>
                <a:lnTo>
                  <a:pt x="4478" y="16635"/>
                </a:lnTo>
                <a:lnTo>
                  <a:pt x="4562" y="16656"/>
                </a:lnTo>
                <a:lnTo>
                  <a:pt x="4625" y="16656"/>
                </a:lnTo>
                <a:lnTo>
                  <a:pt x="4688" y="16719"/>
                </a:lnTo>
                <a:lnTo>
                  <a:pt x="4729" y="16719"/>
                </a:lnTo>
                <a:lnTo>
                  <a:pt x="4813" y="16740"/>
                </a:lnTo>
                <a:lnTo>
                  <a:pt x="4855" y="16782"/>
                </a:lnTo>
                <a:lnTo>
                  <a:pt x="4855" y="16886"/>
                </a:lnTo>
                <a:lnTo>
                  <a:pt x="4876" y="17033"/>
                </a:lnTo>
                <a:lnTo>
                  <a:pt x="4771" y="17137"/>
                </a:lnTo>
                <a:lnTo>
                  <a:pt x="4750" y="17200"/>
                </a:lnTo>
                <a:lnTo>
                  <a:pt x="4792" y="17263"/>
                </a:lnTo>
                <a:lnTo>
                  <a:pt x="4709" y="17409"/>
                </a:lnTo>
                <a:lnTo>
                  <a:pt x="4604" y="17472"/>
                </a:lnTo>
                <a:lnTo>
                  <a:pt x="4541" y="17472"/>
                </a:lnTo>
                <a:lnTo>
                  <a:pt x="4478" y="17409"/>
                </a:lnTo>
                <a:lnTo>
                  <a:pt x="4436" y="17409"/>
                </a:lnTo>
                <a:lnTo>
                  <a:pt x="4332" y="17493"/>
                </a:lnTo>
                <a:lnTo>
                  <a:pt x="4290" y="17577"/>
                </a:lnTo>
                <a:lnTo>
                  <a:pt x="4332" y="17598"/>
                </a:lnTo>
                <a:lnTo>
                  <a:pt x="4374" y="17598"/>
                </a:lnTo>
                <a:lnTo>
                  <a:pt x="4541" y="17618"/>
                </a:lnTo>
                <a:lnTo>
                  <a:pt x="4583" y="17577"/>
                </a:lnTo>
                <a:lnTo>
                  <a:pt x="4604" y="17556"/>
                </a:lnTo>
                <a:lnTo>
                  <a:pt x="4646" y="17577"/>
                </a:lnTo>
                <a:lnTo>
                  <a:pt x="4646" y="17618"/>
                </a:lnTo>
                <a:lnTo>
                  <a:pt x="4667" y="17660"/>
                </a:lnTo>
                <a:lnTo>
                  <a:pt x="4604" y="17702"/>
                </a:lnTo>
                <a:lnTo>
                  <a:pt x="4562" y="17702"/>
                </a:lnTo>
                <a:lnTo>
                  <a:pt x="4541" y="17723"/>
                </a:lnTo>
                <a:lnTo>
                  <a:pt x="4541" y="17807"/>
                </a:lnTo>
                <a:lnTo>
                  <a:pt x="4499" y="17828"/>
                </a:lnTo>
                <a:lnTo>
                  <a:pt x="4436" y="17828"/>
                </a:lnTo>
                <a:lnTo>
                  <a:pt x="4290" y="17932"/>
                </a:lnTo>
                <a:lnTo>
                  <a:pt x="4185" y="17995"/>
                </a:lnTo>
                <a:lnTo>
                  <a:pt x="4185" y="18037"/>
                </a:lnTo>
                <a:lnTo>
                  <a:pt x="4269" y="18121"/>
                </a:lnTo>
                <a:lnTo>
                  <a:pt x="4395" y="18142"/>
                </a:lnTo>
                <a:lnTo>
                  <a:pt x="4499" y="18121"/>
                </a:lnTo>
                <a:lnTo>
                  <a:pt x="4583" y="18016"/>
                </a:lnTo>
                <a:lnTo>
                  <a:pt x="4646" y="17911"/>
                </a:lnTo>
                <a:lnTo>
                  <a:pt x="4688" y="17870"/>
                </a:lnTo>
                <a:lnTo>
                  <a:pt x="4709" y="17870"/>
                </a:lnTo>
                <a:lnTo>
                  <a:pt x="4709" y="17911"/>
                </a:lnTo>
                <a:lnTo>
                  <a:pt x="4604" y="18079"/>
                </a:lnTo>
                <a:lnTo>
                  <a:pt x="4478" y="18204"/>
                </a:lnTo>
                <a:lnTo>
                  <a:pt x="4436" y="18183"/>
                </a:lnTo>
                <a:lnTo>
                  <a:pt x="4269" y="18204"/>
                </a:lnTo>
                <a:lnTo>
                  <a:pt x="4227" y="18225"/>
                </a:lnTo>
                <a:lnTo>
                  <a:pt x="4164" y="18309"/>
                </a:lnTo>
                <a:lnTo>
                  <a:pt x="4144" y="18288"/>
                </a:lnTo>
                <a:lnTo>
                  <a:pt x="4039" y="18288"/>
                </a:lnTo>
                <a:lnTo>
                  <a:pt x="3934" y="18330"/>
                </a:lnTo>
                <a:lnTo>
                  <a:pt x="3934" y="18393"/>
                </a:lnTo>
                <a:lnTo>
                  <a:pt x="3955" y="18414"/>
                </a:lnTo>
                <a:lnTo>
                  <a:pt x="3976" y="18455"/>
                </a:lnTo>
                <a:lnTo>
                  <a:pt x="3955" y="18539"/>
                </a:lnTo>
                <a:lnTo>
                  <a:pt x="4018" y="18665"/>
                </a:lnTo>
                <a:lnTo>
                  <a:pt x="4039" y="18665"/>
                </a:lnTo>
                <a:lnTo>
                  <a:pt x="4060" y="18602"/>
                </a:lnTo>
                <a:lnTo>
                  <a:pt x="4123" y="18602"/>
                </a:lnTo>
                <a:lnTo>
                  <a:pt x="4164" y="18644"/>
                </a:lnTo>
                <a:lnTo>
                  <a:pt x="4185" y="18707"/>
                </a:lnTo>
                <a:lnTo>
                  <a:pt x="4185" y="18769"/>
                </a:lnTo>
                <a:lnTo>
                  <a:pt x="4248" y="18832"/>
                </a:lnTo>
                <a:lnTo>
                  <a:pt x="4374" y="18832"/>
                </a:lnTo>
                <a:lnTo>
                  <a:pt x="4457" y="18769"/>
                </a:lnTo>
                <a:lnTo>
                  <a:pt x="4478" y="18748"/>
                </a:lnTo>
                <a:lnTo>
                  <a:pt x="4541" y="18748"/>
                </a:lnTo>
                <a:lnTo>
                  <a:pt x="4646" y="18727"/>
                </a:lnTo>
                <a:lnTo>
                  <a:pt x="4688" y="18665"/>
                </a:lnTo>
                <a:lnTo>
                  <a:pt x="4709" y="18560"/>
                </a:lnTo>
                <a:lnTo>
                  <a:pt x="4688" y="18497"/>
                </a:lnTo>
                <a:lnTo>
                  <a:pt x="4646" y="18434"/>
                </a:lnTo>
                <a:lnTo>
                  <a:pt x="4750" y="18434"/>
                </a:lnTo>
                <a:lnTo>
                  <a:pt x="4750" y="18393"/>
                </a:lnTo>
                <a:lnTo>
                  <a:pt x="4771" y="18225"/>
                </a:lnTo>
                <a:lnTo>
                  <a:pt x="4813" y="18309"/>
                </a:lnTo>
                <a:lnTo>
                  <a:pt x="4876" y="18351"/>
                </a:lnTo>
                <a:lnTo>
                  <a:pt x="4918" y="18351"/>
                </a:lnTo>
                <a:lnTo>
                  <a:pt x="4981" y="18288"/>
                </a:lnTo>
                <a:lnTo>
                  <a:pt x="4981" y="18121"/>
                </a:lnTo>
                <a:lnTo>
                  <a:pt x="4981" y="18016"/>
                </a:lnTo>
                <a:lnTo>
                  <a:pt x="4918" y="17911"/>
                </a:lnTo>
                <a:lnTo>
                  <a:pt x="4897" y="17828"/>
                </a:lnTo>
                <a:lnTo>
                  <a:pt x="4918" y="17618"/>
                </a:lnTo>
                <a:lnTo>
                  <a:pt x="4960" y="17577"/>
                </a:lnTo>
                <a:lnTo>
                  <a:pt x="4981" y="17577"/>
                </a:lnTo>
                <a:lnTo>
                  <a:pt x="4981" y="17660"/>
                </a:lnTo>
                <a:lnTo>
                  <a:pt x="4960" y="17723"/>
                </a:lnTo>
                <a:lnTo>
                  <a:pt x="4981" y="17828"/>
                </a:lnTo>
                <a:lnTo>
                  <a:pt x="5022" y="17932"/>
                </a:lnTo>
                <a:lnTo>
                  <a:pt x="5022" y="18079"/>
                </a:lnTo>
                <a:lnTo>
                  <a:pt x="5001" y="18204"/>
                </a:lnTo>
                <a:lnTo>
                  <a:pt x="5001" y="18309"/>
                </a:lnTo>
                <a:lnTo>
                  <a:pt x="5064" y="18309"/>
                </a:lnTo>
                <a:lnTo>
                  <a:pt x="5085" y="18288"/>
                </a:lnTo>
                <a:lnTo>
                  <a:pt x="5169" y="18225"/>
                </a:lnTo>
                <a:lnTo>
                  <a:pt x="5169" y="18183"/>
                </a:lnTo>
                <a:lnTo>
                  <a:pt x="5273" y="18037"/>
                </a:lnTo>
                <a:lnTo>
                  <a:pt x="5378" y="17995"/>
                </a:lnTo>
                <a:lnTo>
                  <a:pt x="5420" y="17995"/>
                </a:lnTo>
                <a:lnTo>
                  <a:pt x="5420" y="18016"/>
                </a:lnTo>
                <a:lnTo>
                  <a:pt x="5336" y="18079"/>
                </a:lnTo>
                <a:lnTo>
                  <a:pt x="5294" y="18121"/>
                </a:lnTo>
                <a:lnTo>
                  <a:pt x="5232" y="18246"/>
                </a:lnTo>
                <a:lnTo>
                  <a:pt x="5169" y="18330"/>
                </a:lnTo>
                <a:lnTo>
                  <a:pt x="5169" y="18393"/>
                </a:lnTo>
                <a:lnTo>
                  <a:pt x="5211" y="18414"/>
                </a:lnTo>
                <a:lnTo>
                  <a:pt x="5294" y="18414"/>
                </a:lnTo>
                <a:lnTo>
                  <a:pt x="5336" y="18434"/>
                </a:lnTo>
                <a:lnTo>
                  <a:pt x="5399" y="18518"/>
                </a:lnTo>
                <a:lnTo>
                  <a:pt x="5483" y="18539"/>
                </a:lnTo>
                <a:lnTo>
                  <a:pt x="5587" y="18518"/>
                </a:lnTo>
                <a:lnTo>
                  <a:pt x="5650" y="18455"/>
                </a:lnTo>
                <a:lnTo>
                  <a:pt x="5713" y="18455"/>
                </a:lnTo>
                <a:lnTo>
                  <a:pt x="5734" y="18497"/>
                </a:lnTo>
                <a:lnTo>
                  <a:pt x="5734" y="18539"/>
                </a:lnTo>
                <a:lnTo>
                  <a:pt x="5608" y="18623"/>
                </a:lnTo>
                <a:lnTo>
                  <a:pt x="5420" y="18665"/>
                </a:lnTo>
                <a:lnTo>
                  <a:pt x="5294" y="18665"/>
                </a:lnTo>
                <a:lnTo>
                  <a:pt x="5211" y="18727"/>
                </a:lnTo>
                <a:lnTo>
                  <a:pt x="5169" y="18769"/>
                </a:lnTo>
                <a:lnTo>
                  <a:pt x="5169" y="18832"/>
                </a:lnTo>
                <a:lnTo>
                  <a:pt x="5190" y="18853"/>
                </a:lnTo>
                <a:lnTo>
                  <a:pt x="5315" y="18832"/>
                </a:lnTo>
                <a:lnTo>
                  <a:pt x="5378" y="18853"/>
                </a:lnTo>
                <a:lnTo>
                  <a:pt x="5420" y="18832"/>
                </a:lnTo>
                <a:lnTo>
                  <a:pt x="5504" y="18769"/>
                </a:lnTo>
                <a:lnTo>
                  <a:pt x="5629" y="18769"/>
                </a:lnTo>
                <a:lnTo>
                  <a:pt x="5650" y="18811"/>
                </a:lnTo>
                <a:lnTo>
                  <a:pt x="5629" y="18853"/>
                </a:lnTo>
                <a:lnTo>
                  <a:pt x="5545" y="18874"/>
                </a:lnTo>
                <a:lnTo>
                  <a:pt x="5483" y="18937"/>
                </a:lnTo>
                <a:lnTo>
                  <a:pt x="5336" y="18937"/>
                </a:lnTo>
                <a:lnTo>
                  <a:pt x="5294" y="19020"/>
                </a:lnTo>
                <a:lnTo>
                  <a:pt x="5273" y="19083"/>
                </a:lnTo>
                <a:lnTo>
                  <a:pt x="5211" y="19146"/>
                </a:lnTo>
                <a:lnTo>
                  <a:pt x="5211" y="19188"/>
                </a:lnTo>
                <a:lnTo>
                  <a:pt x="5273" y="19188"/>
                </a:lnTo>
                <a:lnTo>
                  <a:pt x="5420" y="19062"/>
                </a:lnTo>
                <a:lnTo>
                  <a:pt x="5483" y="19041"/>
                </a:lnTo>
                <a:lnTo>
                  <a:pt x="5545" y="19041"/>
                </a:lnTo>
                <a:lnTo>
                  <a:pt x="5587" y="19020"/>
                </a:lnTo>
                <a:lnTo>
                  <a:pt x="5629" y="19020"/>
                </a:lnTo>
                <a:lnTo>
                  <a:pt x="5692" y="19083"/>
                </a:lnTo>
                <a:lnTo>
                  <a:pt x="5692" y="19146"/>
                </a:lnTo>
                <a:lnTo>
                  <a:pt x="5650" y="19188"/>
                </a:lnTo>
                <a:lnTo>
                  <a:pt x="5587" y="19146"/>
                </a:lnTo>
                <a:lnTo>
                  <a:pt x="5525" y="19125"/>
                </a:lnTo>
                <a:lnTo>
                  <a:pt x="5399" y="19167"/>
                </a:lnTo>
                <a:lnTo>
                  <a:pt x="5378" y="19230"/>
                </a:lnTo>
                <a:lnTo>
                  <a:pt x="5399" y="19271"/>
                </a:lnTo>
                <a:lnTo>
                  <a:pt x="5587" y="19271"/>
                </a:lnTo>
                <a:lnTo>
                  <a:pt x="5650" y="19230"/>
                </a:lnTo>
                <a:lnTo>
                  <a:pt x="5713" y="19230"/>
                </a:lnTo>
                <a:lnTo>
                  <a:pt x="5797" y="19334"/>
                </a:lnTo>
                <a:lnTo>
                  <a:pt x="5797" y="19397"/>
                </a:lnTo>
                <a:lnTo>
                  <a:pt x="5734" y="19439"/>
                </a:lnTo>
                <a:lnTo>
                  <a:pt x="5525" y="19355"/>
                </a:lnTo>
                <a:lnTo>
                  <a:pt x="5420" y="19292"/>
                </a:lnTo>
                <a:lnTo>
                  <a:pt x="5399" y="19355"/>
                </a:lnTo>
                <a:lnTo>
                  <a:pt x="5420" y="19439"/>
                </a:lnTo>
                <a:lnTo>
                  <a:pt x="5525" y="19502"/>
                </a:lnTo>
                <a:lnTo>
                  <a:pt x="5629" y="19648"/>
                </a:lnTo>
                <a:lnTo>
                  <a:pt x="5692" y="19753"/>
                </a:lnTo>
                <a:lnTo>
                  <a:pt x="5629" y="19753"/>
                </a:lnTo>
                <a:lnTo>
                  <a:pt x="5545" y="19648"/>
                </a:lnTo>
                <a:lnTo>
                  <a:pt x="5525" y="19648"/>
                </a:lnTo>
                <a:lnTo>
                  <a:pt x="5504" y="19690"/>
                </a:lnTo>
                <a:lnTo>
                  <a:pt x="5525" y="19774"/>
                </a:lnTo>
                <a:lnTo>
                  <a:pt x="5650" y="19878"/>
                </a:lnTo>
                <a:lnTo>
                  <a:pt x="5797" y="19983"/>
                </a:lnTo>
                <a:lnTo>
                  <a:pt x="5797" y="20025"/>
                </a:lnTo>
                <a:lnTo>
                  <a:pt x="5734" y="20025"/>
                </a:lnTo>
                <a:lnTo>
                  <a:pt x="5734" y="20087"/>
                </a:lnTo>
                <a:lnTo>
                  <a:pt x="5692" y="20087"/>
                </a:lnTo>
                <a:lnTo>
                  <a:pt x="5587" y="19983"/>
                </a:lnTo>
                <a:lnTo>
                  <a:pt x="5545" y="19983"/>
                </a:lnTo>
                <a:lnTo>
                  <a:pt x="5545" y="20025"/>
                </a:lnTo>
                <a:lnTo>
                  <a:pt x="5650" y="20171"/>
                </a:lnTo>
                <a:lnTo>
                  <a:pt x="5713" y="20213"/>
                </a:lnTo>
                <a:lnTo>
                  <a:pt x="5755" y="20213"/>
                </a:lnTo>
                <a:lnTo>
                  <a:pt x="5817" y="20192"/>
                </a:lnTo>
                <a:lnTo>
                  <a:pt x="5838" y="20213"/>
                </a:lnTo>
                <a:lnTo>
                  <a:pt x="5797" y="20297"/>
                </a:lnTo>
                <a:lnTo>
                  <a:pt x="5734" y="20318"/>
                </a:lnTo>
                <a:lnTo>
                  <a:pt x="5629" y="20276"/>
                </a:lnTo>
                <a:lnTo>
                  <a:pt x="5545" y="20192"/>
                </a:lnTo>
                <a:lnTo>
                  <a:pt x="5441" y="20108"/>
                </a:lnTo>
                <a:lnTo>
                  <a:pt x="5378" y="20004"/>
                </a:lnTo>
                <a:lnTo>
                  <a:pt x="5294" y="19795"/>
                </a:lnTo>
                <a:lnTo>
                  <a:pt x="5232" y="19711"/>
                </a:lnTo>
                <a:lnTo>
                  <a:pt x="5169" y="19690"/>
                </a:lnTo>
                <a:lnTo>
                  <a:pt x="5085" y="19648"/>
                </a:lnTo>
                <a:lnTo>
                  <a:pt x="4981" y="19606"/>
                </a:lnTo>
                <a:lnTo>
                  <a:pt x="4876" y="19606"/>
                </a:lnTo>
                <a:lnTo>
                  <a:pt x="4813" y="19585"/>
                </a:lnTo>
                <a:lnTo>
                  <a:pt x="4750" y="19585"/>
                </a:lnTo>
                <a:lnTo>
                  <a:pt x="4646" y="19564"/>
                </a:lnTo>
                <a:lnTo>
                  <a:pt x="4541" y="19460"/>
                </a:lnTo>
                <a:lnTo>
                  <a:pt x="4436" y="19460"/>
                </a:lnTo>
                <a:lnTo>
                  <a:pt x="4353" y="19439"/>
                </a:lnTo>
                <a:lnTo>
                  <a:pt x="4290" y="19460"/>
                </a:lnTo>
                <a:lnTo>
                  <a:pt x="4185" y="19460"/>
                </a:lnTo>
                <a:lnTo>
                  <a:pt x="4060" y="19564"/>
                </a:lnTo>
                <a:lnTo>
                  <a:pt x="4060" y="19606"/>
                </a:lnTo>
                <a:lnTo>
                  <a:pt x="4123" y="19669"/>
                </a:lnTo>
                <a:lnTo>
                  <a:pt x="4185" y="19753"/>
                </a:lnTo>
                <a:lnTo>
                  <a:pt x="4248" y="19878"/>
                </a:lnTo>
                <a:lnTo>
                  <a:pt x="4248" y="19962"/>
                </a:lnTo>
                <a:lnTo>
                  <a:pt x="4353" y="20067"/>
                </a:lnTo>
                <a:lnTo>
                  <a:pt x="4499" y="20108"/>
                </a:lnTo>
                <a:lnTo>
                  <a:pt x="4709" y="20192"/>
                </a:lnTo>
                <a:lnTo>
                  <a:pt x="4855" y="20276"/>
                </a:lnTo>
                <a:lnTo>
                  <a:pt x="4897" y="20380"/>
                </a:lnTo>
                <a:lnTo>
                  <a:pt x="4897" y="20422"/>
                </a:lnTo>
                <a:lnTo>
                  <a:pt x="4981" y="20443"/>
                </a:lnTo>
                <a:lnTo>
                  <a:pt x="5064" y="20443"/>
                </a:lnTo>
                <a:lnTo>
                  <a:pt x="5127" y="20527"/>
                </a:lnTo>
                <a:lnTo>
                  <a:pt x="5211" y="20548"/>
                </a:lnTo>
                <a:lnTo>
                  <a:pt x="5273" y="20527"/>
                </a:lnTo>
                <a:lnTo>
                  <a:pt x="5315" y="20590"/>
                </a:lnTo>
                <a:lnTo>
                  <a:pt x="5399" y="20590"/>
                </a:lnTo>
                <a:lnTo>
                  <a:pt x="5441" y="20548"/>
                </a:lnTo>
                <a:lnTo>
                  <a:pt x="5504" y="20631"/>
                </a:lnTo>
                <a:lnTo>
                  <a:pt x="5608" y="20631"/>
                </a:lnTo>
                <a:lnTo>
                  <a:pt x="5692" y="20548"/>
                </a:lnTo>
                <a:lnTo>
                  <a:pt x="5797" y="20548"/>
                </a:lnTo>
                <a:lnTo>
                  <a:pt x="5838" y="20590"/>
                </a:lnTo>
                <a:lnTo>
                  <a:pt x="5838" y="20652"/>
                </a:lnTo>
                <a:lnTo>
                  <a:pt x="5755" y="20652"/>
                </a:lnTo>
                <a:lnTo>
                  <a:pt x="5692" y="20694"/>
                </a:lnTo>
                <a:lnTo>
                  <a:pt x="5692" y="20736"/>
                </a:lnTo>
                <a:lnTo>
                  <a:pt x="5755" y="20736"/>
                </a:lnTo>
                <a:lnTo>
                  <a:pt x="5817" y="20820"/>
                </a:lnTo>
                <a:lnTo>
                  <a:pt x="5734" y="20862"/>
                </a:lnTo>
                <a:lnTo>
                  <a:pt x="5734" y="20903"/>
                </a:lnTo>
                <a:lnTo>
                  <a:pt x="5650" y="20924"/>
                </a:lnTo>
                <a:lnTo>
                  <a:pt x="5608" y="20966"/>
                </a:lnTo>
                <a:lnTo>
                  <a:pt x="5504" y="21029"/>
                </a:lnTo>
                <a:lnTo>
                  <a:pt x="5483" y="21071"/>
                </a:lnTo>
                <a:lnTo>
                  <a:pt x="5504" y="21113"/>
                </a:lnTo>
                <a:lnTo>
                  <a:pt x="5608" y="21113"/>
                </a:lnTo>
                <a:lnTo>
                  <a:pt x="5692" y="21134"/>
                </a:lnTo>
                <a:lnTo>
                  <a:pt x="5713" y="21175"/>
                </a:lnTo>
                <a:lnTo>
                  <a:pt x="5629" y="21175"/>
                </a:lnTo>
                <a:lnTo>
                  <a:pt x="5587" y="21217"/>
                </a:lnTo>
                <a:lnTo>
                  <a:pt x="5545" y="21175"/>
                </a:lnTo>
                <a:lnTo>
                  <a:pt x="5504" y="21238"/>
                </a:lnTo>
                <a:lnTo>
                  <a:pt x="5420" y="21364"/>
                </a:lnTo>
                <a:lnTo>
                  <a:pt x="5378" y="21364"/>
                </a:lnTo>
                <a:lnTo>
                  <a:pt x="5315" y="21427"/>
                </a:lnTo>
                <a:lnTo>
                  <a:pt x="5315" y="21468"/>
                </a:lnTo>
                <a:lnTo>
                  <a:pt x="5399" y="21489"/>
                </a:lnTo>
                <a:lnTo>
                  <a:pt x="5441" y="21489"/>
                </a:lnTo>
                <a:lnTo>
                  <a:pt x="5504" y="21468"/>
                </a:lnTo>
                <a:lnTo>
                  <a:pt x="5525" y="21489"/>
                </a:lnTo>
                <a:lnTo>
                  <a:pt x="5545" y="21552"/>
                </a:lnTo>
                <a:lnTo>
                  <a:pt x="5608" y="21552"/>
                </a:lnTo>
                <a:lnTo>
                  <a:pt x="5650" y="21573"/>
                </a:lnTo>
                <a:lnTo>
                  <a:pt x="5650" y="21636"/>
                </a:lnTo>
                <a:lnTo>
                  <a:pt x="5545" y="21657"/>
                </a:lnTo>
                <a:lnTo>
                  <a:pt x="5483" y="21678"/>
                </a:lnTo>
                <a:lnTo>
                  <a:pt x="5483" y="21699"/>
                </a:lnTo>
                <a:lnTo>
                  <a:pt x="5608" y="21699"/>
                </a:lnTo>
                <a:lnTo>
                  <a:pt x="5650" y="21761"/>
                </a:lnTo>
                <a:lnTo>
                  <a:pt x="5650" y="21803"/>
                </a:lnTo>
                <a:lnTo>
                  <a:pt x="5608" y="21803"/>
                </a:lnTo>
                <a:lnTo>
                  <a:pt x="5545" y="21782"/>
                </a:lnTo>
                <a:lnTo>
                  <a:pt x="5525" y="21803"/>
                </a:lnTo>
                <a:lnTo>
                  <a:pt x="5483" y="21803"/>
                </a:lnTo>
                <a:lnTo>
                  <a:pt x="5420" y="21761"/>
                </a:lnTo>
                <a:lnTo>
                  <a:pt x="5336" y="21761"/>
                </a:lnTo>
                <a:lnTo>
                  <a:pt x="5232" y="21740"/>
                </a:lnTo>
                <a:lnTo>
                  <a:pt x="5232" y="21678"/>
                </a:lnTo>
                <a:lnTo>
                  <a:pt x="5273" y="21657"/>
                </a:lnTo>
                <a:lnTo>
                  <a:pt x="5211" y="21552"/>
                </a:lnTo>
                <a:lnTo>
                  <a:pt x="5190" y="21531"/>
                </a:lnTo>
                <a:lnTo>
                  <a:pt x="5127" y="21552"/>
                </a:lnTo>
                <a:lnTo>
                  <a:pt x="5127" y="21657"/>
                </a:lnTo>
                <a:lnTo>
                  <a:pt x="5064" y="21866"/>
                </a:lnTo>
                <a:lnTo>
                  <a:pt x="5001" y="21950"/>
                </a:lnTo>
                <a:lnTo>
                  <a:pt x="5022" y="21992"/>
                </a:lnTo>
                <a:lnTo>
                  <a:pt x="5085" y="21992"/>
                </a:lnTo>
                <a:lnTo>
                  <a:pt x="5169" y="21950"/>
                </a:lnTo>
                <a:lnTo>
                  <a:pt x="5190" y="21950"/>
                </a:lnTo>
                <a:lnTo>
                  <a:pt x="5169" y="21992"/>
                </a:lnTo>
                <a:lnTo>
                  <a:pt x="5085" y="22054"/>
                </a:lnTo>
                <a:lnTo>
                  <a:pt x="5022" y="22096"/>
                </a:lnTo>
                <a:lnTo>
                  <a:pt x="4981" y="22117"/>
                </a:lnTo>
                <a:lnTo>
                  <a:pt x="4981" y="22180"/>
                </a:lnTo>
                <a:lnTo>
                  <a:pt x="4855" y="22159"/>
                </a:lnTo>
                <a:lnTo>
                  <a:pt x="4750" y="22159"/>
                </a:lnTo>
                <a:lnTo>
                  <a:pt x="4646" y="22180"/>
                </a:lnTo>
                <a:lnTo>
                  <a:pt x="4604" y="22159"/>
                </a:lnTo>
                <a:lnTo>
                  <a:pt x="4478" y="22159"/>
                </a:lnTo>
                <a:lnTo>
                  <a:pt x="4395" y="22180"/>
                </a:lnTo>
                <a:lnTo>
                  <a:pt x="4248" y="22264"/>
                </a:lnTo>
                <a:lnTo>
                  <a:pt x="4123" y="22284"/>
                </a:lnTo>
                <a:lnTo>
                  <a:pt x="4144" y="22305"/>
                </a:lnTo>
                <a:lnTo>
                  <a:pt x="4248" y="22284"/>
                </a:lnTo>
                <a:lnTo>
                  <a:pt x="4290" y="22284"/>
                </a:lnTo>
                <a:lnTo>
                  <a:pt x="4248" y="22326"/>
                </a:lnTo>
                <a:lnTo>
                  <a:pt x="4185" y="22368"/>
                </a:lnTo>
                <a:lnTo>
                  <a:pt x="4227" y="22410"/>
                </a:lnTo>
                <a:lnTo>
                  <a:pt x="4290" y="22431"/>
                </a:lnTo>
                <a:lnTo>
                  <a:pt x="4353" y="22515"/>
                </a:lnTo>
                <a:lnTo>
                  <a:pt x="4457" y="22494"/>
                </a:lnTo>
                <a:lnTo>
                  <a:pt x="4541" y="22515"/>
                </a:lnTo>
                <a:lnTo>
                  <a:pt x="4583" y="22494"/>
                </a:lnTo>
                <a:lnTo>
                  <a:pt x="4709" y="22494"/>
                </a:lnTo>
                <a:lnTo>
                  <a:pt x="4750" y="22473"/>
                </a:lnTo>
                <a:lnTo>
                  <a:pt x="4667" y="22410"/>
                </a:lnTo>
                <a:lnTo>
                  <a:pt x="4646" y="22389"/>
                </a:lnTo>
                <a:lnTo>
                  <a:pt x="4688" y="22326"/>
                </a:lnTo>
                <a:lnTo>
                  <a:pt x="4855" y="22326"/>
                </a:lnTo>
                <a:lnTo>
                  <a:pt x="4918" y="22305"/>
                </a:lnTo>
                <a:lnTo>
                  <a:pt x="5001" y="22305"/>
                </a:lnTo>
                <a:lnTo>
                  <a:pt x="5001" y="22326"/>
                </a:lnTo>
                <a:lnTo>
                  <a:pt x="4960" y="22368"/>
                </a:lnTo>
                <a:lnTo>
                  <a:pt x="4918" y="22431"/>
                </a:lnTo>
                <a:lnTo>
                  <a:pt x="4918" y="22515"/>
                </a:lnTo>
                <a:lnTo>
                  <a:pt x="4792" y="22577"/>
                </a:lnTo>
                <a:lnTo>
                  <a:pt x="4792" y="22619"/>
                </a:lnTo>
                <a:lnTo>
                  <a:pt x="4813" y="22682"/>
                </a:lnTo>
                <a:lnTo>
                  <a:pt x="5064" y="22849"/>
                </a:lnTo>
                <a:lnTo>
                  <a:pt x="5169" y="22933"/>
                </a:lnTo>
                <a:lnTo>
                  <a:pt x="5169" y="22954"/>
                </a:lnTo>
                <a:lnTo>
                  <a:pt x="5085" y="22954"/>
                </a:lnTo>
                <a:lnTo>
                  <a:pt x="5064" y="22933"/>
                </a:lnTo>
                <a:lnTo>
                  <a:pt x="4960" y="22891"/>
                </a:lnTo>
                <a:lnTo>
                  <a:pt x="4813" y="22808"/>
                </a:lnTo>
                <a:lnTo>
                  <a:pt x="4771" y="22745"/>
                </a:lnTo>
                <a:lnTo>
                  <a:pt x="4667" y="22745"/>
                </a:lnTo>
                <a:lnTo>
                  <a:pt x="4604" y="22787"/>
                </a:lnTo>
                <a:lnTo>
                  <a:pt x="4541" y="22808"/>
                </a:lnTo>
                <a:lnTo>
                  <a:pt x="4332" y="22682"/>
                </a:lnTo>
                <a:lnTo>
                  <a:pt x="4290" y="22598"/>
                </a:lnTo>
                <a:lnTo>
                  <a:pt x="4248" y="22515"/>
                </a:lnTo>
                <a:lnTo>
                  <a:pt x="4227" y="22515"/>
                </a:lnTo>
                <a:lnTo>
                  <a:pt x="4248" y="22619"/>
                </a:lnTo>
                <a:lnTo>
                  <a:pt x="4269" y="22703"/>
                </a:lnTo>
                <a:lnTo>
                  <a:pt x="4248" y="22724"/>
                </a:lnTo>
                <a:lnTo>
                  <a:pt x="4144" y="22619"/>
                </a:lnTo>
                <a:lnTo>
                  <a:pt x="4039" y="22494"/>
                </a:lnTo>
                <a:lnTo>
                  <a:pt x="3913" y="22431"/>
                </a:lnTo>
                <a:lnTo>
                  <a:pt x="3851" y="22473"/>
                </a:lnTo>
                <a:lnTo>
                  <a:pt x="3872" y="22515"/>
                </a:lnTo>
                <a:lnTo>
                  <a:pt x="3955" y="22536"/>
                </a:lnTo>
                <a:lnTo>
                  <a:pt x="3976" y="22619"/>
                </a:lnTo>
                <a:lnTo>
                  <a:pt x="4123" y="22745"/>
                </a:lnTo>
                <a:lnTo>
                  <a:pt x="4164" y="22808"/>
                </a:lnTo>
                <a:lnTo>
                  <a:pt x="4227" y="22808"/>
                </a:lnTo>
                <a:lnTo>
                  <a:pt x="4290" y="22828"/>
                </a:lnTo>
                <a:lnTo>
                  <a:pt x="4332" y="22891"/>
                </a:lnTo>
                <a:lnTo>
                  <a:pt x="4164" y="22891"/>
                </a:lnTo>
                <a:lnTo>
                  <a:pt x="4060" y="22828"/>
                </a:lnTo>
                <a:lnTo>
                  <a:pt x="3976" y="22787"/>
                </a:lnTo>
                <a:lnTo>
                  <a:pt x="3934" y="22787"/>
                </a:lnTo>
                <a:lnTo>
                  <a:pt x="3913" y="22849"/>
                </a:lnTo>
                <a:lnTo>
                  <a:pt x="3913" y="22912"/>
                </a:lnTo>
                <a:lnTo>
                  <a:pt x="3851" y="22954"/>
                </a:lnTo>
                <a:lnTo>
                  <a:pt x="3830" y="22954"/>
                </a:lnTo>
                <a:lnTo>
                  <a:pt x="3830" y="23017"/>
                </a:lnTo>
                <a:lnTo>
                  <a:pt x="3767" y="23059"/>
                </a:lnTo>
                <a:lnTo>
                  <a:pt x="3725" y="23100"/>
                </a:lnTo>
                <a:lnTo>
                  <a:pt x="3600" y="23247"/>
                </a:lnTo>
                <a:lnTo>
                  <a:pt x="3600" y="23310"/>
                </a:lnTo>
                <a:lnTo>
                  <a:pt x="3627" y="23324"/>
                </a:lnTo>
                <a:lnTo>
                  <a:pt x="3627" y="23324"/>
                </a:lnTo>
                <a:lnTo>
                  <a:pt x="3558" y="23352"/>
                </a:lnTo>
                <a:lnTo>
                  <a:pt x="3495" y="23414"/>
                </a:lnTo>
                <a:lnTo>
                  <a:pt x="3390" y="23456"/>
                </a:lnTo>
                <a:lnTo>
                  <a:pt x="3328" y="23561"/>
                </a:lnTo>
                <a:lnTo>
                  <a:pt x="3328" y="23644"/>
                </a:lnTo>
                <a:lnTo>
                  <a:pt x="3348" y="23665"/>
                </a:lnTo>
                <a:lnTo>
                  <a:pt x="3432" y="23624"/>
                </a:lnTo>
                <a:lnTo>
                  <a:pt x="3537" y="23582"/>
                </a:lnTo>
                <a:lnTo>
                  <a:pt x="3600" y="23624"/>
                </a:lnTo>
                <a:lnTo>
                  <a:pt x="3620" y="23644"/>
                </a:lnTo>
                <a:lnTo>
                  <a:pt x="3725" y="23644"/>
                </a:lnTo>
                <a:lnTo>
                  <a:pt x="3913" y="23582"/>
                </a:lnTo>
                <a:lnTo>
                  <a:pt x="4060" y="23582"/>
                </a:lnTo>
                <a:lnTo>
                  <a:pt x="4185" y="23644"/>
                </a:lnTo>
                <a:lnTo>
                  <a:pt x="4185" y="23686"/>
                </a:lnTo>
                <a:lnTo>
                  <a:pt x="4144" y="23728"/>
                </a:lnTo>
                <a:lnTo>
                  <a:pt x="4018" y="23686"/>
                </a:lnTo>
                <a:lnTo>
                  <a:pt x="3934" y="23728"/>
                </a:lnTo>
                <a:lnTo>
                  <a:pt x="3558" y="23686"/>
                </a:lnTo>
                <a:lnTo>
                  <a:pt x="3453" y="23686"/>
                </a:lnTo>
                <a:lnTo>
                  <a:pt x="3432" y="23728"/>
                </a:lnTo>
                <a:lnTo>
                  <a:pt x="3286" y="23728"/>
                </a:lnTo>
                <a:lnTo>
                  <a:pt x="3286" y="23770"/>
                </a:lnTo>
                <a:lnTo>
                  <a:pt x="3307" y="23791"/>
                </a:lnTo>
                <a:lnTo>
                  <a:pt x="3411" y="23791"/>
                </a:lnTo>
                <a:lnTo>
                  <a:pt x="3432" y="23833"/>
                </a:lnTo>
                <a:lnTo>
                  <a:pt x="3390" y="23854"/>
                </a:lnTo>
                <a:lnTo>
                  <a:pt x="3307" y="23833"/>
                </a:lnTo>
                <a:lnTo>
                  <a:pt x="3202" y="23833"/>
                </a:lnTo>
                <a:lnTo>
                  <a:pt x="3202" y="23854"/>
                </a:lnTo>
                <a:lnTo>
                  <a:pt x="3244" y="23896"/>
                </a:lnTo>
                <a:lnTo>
                  <a:pt x="3348" y="23896"/>
                </a:lnTo>
                <a:lnTo>
                  <a:pt x="3620" y="23979"/>
                </a:lnTo>
                <a:lnTo>
                  <a:pt x="3704" y="23979"/>
                </a:lnTo>
                <a:lnTo>
                  <a:pt x="3746" y="23958"/>
                </a:lnTo>
                <a:lnTo>
                  <a:pt x="3830" y="23958"/>
                </a:lnTo>
                <a:lnTo>
                  <a:pt x="3851" y="23979"/>
                </a:lnTo>
                <a:lnTo>
                  <a:pt x="3851" y="24063"/>
                </a:lnTo>
                <a:lnTo>
                  <a:pt x="3872" y="24147"/>
                </a:lnTo>
                <a:lnTo>
                  <a:pt x="3830" y="24168"/>
                </a:lnTo>
                <a:lnTo>
                  <a:pt x="3746" y="24147"/>
                </a:lnTo>
                <a:lnTo>
                  <a:pt x="3725" y="24168"/>
                </a:lnTo>
                <a:lnTo>
                  <a:pt x="3704" y="24147"/>
                </a:lnTo>
                <a:lnTo>
                  <a:pt x="3600" y="24168"/>
                </a:lnTo>
                <a:lnTo>
                  <a:pt x="3600" y="24209"/>
                </a:lnTo>
                <a:lnTo>
                  <a:pt x="3620" y="24251"/>
                </a:lnTo>
                <a:lnTo>
                  <a:pt x="3662" y="24251"/>
                </a:lnTo>
                <a:lnTo>
                  <a:pt x="3746" y="24272"/>
                </a:lnTo>
                <a:lnTo>
                  <a:pt x="3767" y="24293"/>
                </a:lnTo>
                <a:lnTo>
                  <a:pt x="3662" y="24356"/>
                </a:lnTo>
                <a:lnTo>
                  <a:pt x="3600" y="24356"/>
                </a:lnTo>
                <a:lnTo>
                  <a:pt x="3495" y="24293"/>
                </a:lnTo>
                <a:lnTo>
                  <a:pt x="3390" y="24335"/>
                </a:lnTo>
                <a:lnTo>
                  <a:pt x="3390" y="24377"/>
                </a:lnTo>
                <a:lnTo>
                  <a:pt x="3411" y="24460"/>
                </a:lnTo>
                <a:lnTo>
                  <a:pt x="3453" y="24481"/>
                </a:lnTo>
                <a:lnTo>
                  <a:pt x="3516" y="24460"/>
                </a:lnTo>
                <a:lnTo>
                  <a:pt x="3620" y="24460"/>
                </a:lnTo>
                <a:lnTo>
                  <a:pt x="3704" y="24502"/>
                </a:lnTo>
                <a:lnTo>
                  <a:pt x="3725" y="24565"/>
                </a:lnTo>
                <a:lnTo>
                  <a:pt x="3495" y="24565"/>
                </a:lnTo>
                <a:lnTo>
                  <a:pt x="3432" y="24586"/>
                </a:lnTo>
                <a:lnTo>
                  <a:pt x="3348" y="24544"/>
                </a:lnTo>
                <a:lnTo>
                  <a:pt x="3307" y="24544"/>
                </a:lnTo>
                <a:lnTo>
                  <a:pt x="3244" y="24607"/>
                </a:lnTo>
                <a:lnTo>
                  <a:pt x="3244" y="24816"/>
                </a:lnTo>
                <a:lnTo>
                  <a:pt x="3223" y="24879"/>
                </a:lnTo>
                <a:lnTo>
                  <a:pt x="3244" y="24921"/>
                </a:lnTo>
                <a:lnTo>
                  <a:pt x="3328" y="24921"/>
                </a:lnTo>
                <a:lnTo>
                  <a:pt x="3558" y="24816"/>
                </a:lnTo>
                <a:lnTo>
                  <a:pt x="3620" y="24774"/>
                </a:lnTo>
                <a:lnTo>
                  <a:pt x="3809" y="24712"/>
                </a:lnTo>
                <a:lnTo>
                  <a:pt x="3913" y="24670"/>
                </a:lnTo>
                <a:lnTo>
                  <a:pt x="3976" y="24544"/>
                </a:lnTo>
                <a:lnTo>
                  <a:pt x="4123" y="24398"/>
                </a:lnTo>
                <a:lnTo>
                  <a:pt x="4395" y="24272"/>
                </a:lnTo>
                <a:lnTo>
                  <a:pt x="4541" y="24230"/>
                </a:lnTo>
                <a:lnTo>
                  <a:pt x="4604" y="24251"/>
                </a:lnTo>
                <a:lnTo>
                  <a:pt x="4604" y="24293"/>
                </a:lnTo>
                <a:lnTo>
                  <a:pt x="4562" y="24335"/>
                </a:lnTo>
                <a:lnTo>
                  <a:pt x="4478" y="24335"/>
                </a:lnTo>
                <a:lnTo>
                  <a:pt x="4332" y="24377"/>
                </a:lnTo>
                <a:lnTo>
                  <a:pt x="4144" y="24460"/>
                </a:lnTo>
                <a:lnTo>
                  <a:pt x="3955" y="24670"/>
                </a:lnTo>
                <a:lnTo>
                  <a:pt x="3872" y="24774"/>
                </a:lnTo>
                <a:lnTo>
                  <a:pt x="3725" y="24795"/>
                </a:lnTo>
                <a:lnTo>
                  <a:pt x="3641" y="24816"/>
                </a:lnTo>
                <a:lnTo>
                  <a:pt x="3495" y="24921"/>
                </a:lnTo>
                <a:lnTo>
                  <a:pt x="3328" y="24984"/>
                </a:lnTo>
                <a:lnTo>
                  <a:pt x="3244" y="25005"/>
                </a:lnTo>
                <a:lnTo>
                  <a:pt x="3223" y="25067"/>
                </a:lnTo>
                <a:lnTo>
                  <a:pt x="3307" y="25067"/>
                </a:lnTo>
                <a:lnTo>
                  <a:pt x="3348" y="25025"/>
                </a:lnTo>
                <a:lnTo>
                  <a:pt x="3411" y="25067"/>
                </a:lnTo>
                <a:lnTo>
                  <a:pt x="3411" y="25109"/>
                </a:lnTo>
                <a:lnTo>
                  <a:pt x="3516" y="25067"/>
                </a:lnTo>
                <a:lnTo>
                  <a:pt x="3558" y="25005"/>
                </a:lnTo>
                <a:lnTo>
                  <a:pt x="3620" y="25005"/>
                </a:lnTo>
                <a:lnTo>
                  <a:pt x="3704" y="25088"/>
                </a:lnTo>
                <a:lnTo>
                  <a:pt x="3746" y="25088"/>
                </a:lnTo>
                <a:lnTo>
                  <a:pt x="3830" y="25025"/>
                </a:lnTo>
                <a:lnTo>
                  <a:pt x="3934" y="24963"/>
                </a:lnTo>
                <a:lnTo>
                  <a:pt x="4018" y="24963"/>
                </a:lnTo>
                <a:lnTo>
                  <a:pt x="4039" y="24984"/>
                </a:lnTo>
                <a:lnTo>
                  <a:pt x="4018" y="25025"/>
                </a:lnTo>
                <a:lnTo>
                  <a:pt x="3934" y="25025"/>
                </a:lnTo>
                <a:lnTo>
                  <a:pt x="3851" y="25109"/>
                </a:lnTo>
                <a:lnTo>
                  <a:pt x="3767" y="25130"/>
                </a:lnTo>
                <a:lnTo>
                  <a:pt x="3662" y="25130"/>
                </a:lnTo>
                <a:lnTo>
                  <a:pt x="3620" y="25088"/>
                </a:lnTo>
                <a:lnTo>
                  <a:pt x="3558" y="25109"/>
                </a:lnTo>
                <a:lnTo>
                  <a:pt x="3516" y="25172"/>
                </a:lnTo>
                <a:lnTo>
                  <a:pt x="3390" y="25214"/>
                </a:lnTo>
                <a:lnTo>
                  <a:pt x="3348" y="25235"/>
                </a:lnTo>
                <a:lnTo>
                  <a:pt x="3432" y="25297"/>
                </a:lnTo>
                <a:lnTo>
                  <a:pt x="3495" y="25297"/>
                </a:lnTo>
                <a:lnTo>
                  <a:pt x="3600" y="25339"/>
                </a:lnTo>
                <a:lnTo>
                  <a:pt x="3516" y="25423"/>
                </a:lnTo>
                <a:lnTo>
                  <a:pt x="3516" y="25486"/>
                </a:lnTo>
                <a:lnTo>
                  <a:pt x="3600" y="25507"/>
                </a:lnTo>
                <a:lnTo>
                  <a:pt x="3558" y="25549"/>
                </a:lnTo>
                <a:lnTo>
                  <a:pt x="3600" y="25611"/>
                </a:lnTo>
                <a:lnTo>
                  <a:pt x="3537" y="25611"/>
                </a:lnTo>
                <a:lnTo>
                  <a:pt x="3453" y="25695"/>
                </a:lnTo>
                <a:lnTo>
                  <a:pt x="3495" y="25758"/>
                </a:lnTo>
                <a:lnTo>
                  <a:pt x="3537" y="25758"/>
                </a:lnTo>
                <a:lnTo>
                  <a:pt x="3600" y="25716"/>
                </a:lnTo>
                <a:lnTo>
                  <a:pt x="3620" y="25716"/>
                </a:lnTo>
                <a:lnTo>
                  <a:pt x="3641" y="25821"/>
                </a:lnTo>
                <a:lnTo>
                  <a:pt x="3641" y="25904"/>
                </a:lnTo>
                <a:lnTo>
                  <a:pt x="3558" y="25946"/>
                </a:lnTo>
                <a:lnTo>
                  <a:pt x="3558" y="26113"/>
                </a:lnTo>
                <a:lnTo>
                  <a:pt x="3620" y="26176"/>
                </a:lnTo>
                <a:lnTo>
                  <a:pt x="3704" y="26176"/>
                </a:lnTo>
                <a:lnTo>
                  <a:pt x="3767" y="26134"/>
                </a:lnTo>
                <a:lnTo>
                  <a:pt x="3809" y="26051"/>
                </a:lnTo>
                <a:lnTo>
                  <a:pt x="3851" y="26072"/>
                </a:lnTo>
                <a:lnTo>
                  <a:pt x="3913" y="26030"/>
                </a:lnTo>
                <a:lnTo>
                  <a:pt x="3955" y="26030"/>
                </a:lnTo>
                <a:lnTo>
                  <a:pt x="4018" y="26072"/>
                </a:lnTo>
                <a:lnTo>
                  <a:pt x="3976" y="26113"/>
                </a:lnTo>
                <a:lnTo>
                  <a:pt x="3872" y="26176"/>
                </a:lnTo>
                <a:lnTo>
                  <a:pt x="3809" y="26176"/>
                </a:lnTo>
                <a:lnTo>
                  <a:pt x="3641" y="26239"/>
                </a:lnTo>
                <a:lnTo>
                  <a:pt x="3558" y="26281"/>
                </a:lnTo>
                <a:lnTo>
                  <a:pt x="3558" y="26365"/>
                </a:lnTo>
                <a:lnTo>
                  <a:pt x="3537" y="26448"/>
                </a:lnTo>
                <a:lnTo>
                  <a:pt x="3620" y="26490"/>
                </a:lnTo>
                <a:lnTo>
                  <a:pt x="3558" y="26553"/>
                </a:lnTo>
                <a:lnTo>
                  <a:pt x="3537" y="26657"/>
                </a:lnTo>
                <a:lnTo>
                  <a:pt x="3558" y="26783"/>
                </a:lnTo>
                <a:lnTo>
                  <a:pt x="3620" y="26783"/>
                </a:lnTo>
                <a:lnTo>
                  <a:pt x="3704" y="26637"/>
                </a:lnTo>
                <a:lnTo>
                  <a:pt x="3746" y="26595"/>
                </a:lnTo>
                <a:lnTo>
                  <a:pt x="3872" y="26469"/>
                </a:lnTo>
                <a:lnTo>
                  <a:pt x="3934" y="26469"/>
                </a:lnTo>
                <a:lnTo>
                  <a:pt x="3976" y="26385"/>
                </a:lnTo>
                <a:lnTo>
                  <a:pt x="4060" y="26365"/>
                </a:lnTo>
                <a:lnTo>
                  <a:pt x="4060" y="26385"/>
                </a:lnTo>
                <a:lnTo>
                  <a:pt x="4018" y="26448"/>
                </a:lnTo>
                <a:lnTo>
                  <a:pt x="4018" y="26490"/>
                </a:lnTo>
                <a:lnTo>
                  <a:pt x="4039" y="26532"/>
                </a:lnTo>
                <a:lnTo>
                  <a:pt x="4123" y="26490"/>
                </a:lnTo>
                <a:lnTo>
                  <a:pt x="4248" y="26365"/>
                </a:lnTo>
                <a:lnTo>
                  <a:pt x="4269" y="26323"/>
                </a:lnTo>
                <a:lnTo>
                  <a:pt x="4332" y="26385"/>
                </a:lnTo>
                <a:lnTo>
                  <a:pt x="4374" y="26385"/>
                </a:lnTo>
                <a:lnTo>
                  <a:pt x="4436" y="26344"/>
                </a:lnTo>
                <a:lnTo>
                  <a:pt x="4499" y="26344"/>
                </a:lnTo>
                <a:lnTo>
                  <a:pt x="4499" y="26365"/>
                </a:lnTo>
                <a:lnTo>
                  <a:pt x="4436" y="26448"/>
                </a:lnTo>
                <a:lnTo>
                  <a:pt x="4436" y="26637"/>
                </a:lnTo>
                <a:lnTo>
                  <a:pt x="4478" y="26657"/>
                </a:lnTo>
                <a:lnTo>
                  <a:pt x="4541" y="26741"/>
                </a:lnTo>
                <a:lnTo>
                  <a:pt x="4499" y="26762"/>
                </a:lnTo>
                <a:lnTo>
                  <a:pt x="4436" y="26741"/>
                </a:lnTo>
                <a:lnTo>
                  <a:pt x="4332" y="26637"/>
                </a:lnTo>
                <a:lnTo>
                  <a:pt x="4269" y="26553"/>
                </a:lnTo>
                <a:lnTo>
                  <a:pt x="4227" y="26553"/>
                </a:lnTo>
                <a:lnTo>
                  <a:pt x="4164" y="26574"/>
                </a:lnTo>
                <a:lnTo>
                  <a:pt x="4081" y="26574"/>
                </a:lnTo>
                <a:lnTo>
                  <a:pt x="4060" y="26637"/>
                </a:lnTo>
                <a:lnTo>
                  <a:pt x="4123" y="26678"/>
                </a:lnTo>
                <a:lnTo>
                  <a:pt x="4164" y="26678"/>
                </a:lnTo>
                <a:lnTo>
                  <a:pt x="4248" y="26783"/>
                </a:lnTo>
                <a:lnTo>
                  <a:pt x="4290" y="26804"/>
                </a:lnTo>
                <a:lnTo>
                  <a:pt x="4269" y="26867"/>
                </a:lnTo>
                <a:lnTo>
                  <a:pt x="4185" y="26783"/>
                </a:lnTo>
                <a:lnTo>
                  <a:pt x="4144" y="26762"/>
                </a:lnTo>
                <a:lnTo>
                  <a:pt x="4060" y="26762"/>
                </a:lnTo>
                <a:lnTo>
                  <a:pt x="3955" y="26888"/>
                </a:lnTo>
                <a:lnTo>
                  <a:pt x="3872" y="26950"/>
                </a:lnTo>
                <a:lnTo>
                  <a:pt x="3704" y="26950"/>
                </a:lnTo>
                <a:lnTo>
                  <a:pt x="3662" y="26971"/>
                </a:lnTo>
                <a:lnTo>
                  <a:pt x="3725" y="26992"/>
                </a:lnTo>
                <a:lnTo>
                  <a:pt x="3830" y="26992"/>
                </a:lnTo>
                <a:lnTo>
                  <a:pt x="3892" y="26971"/>
                </a:lnTo>
                <a:lnTo>
                  <a:pt x="4060" y="26950"/>
                </a:lnTo>
                <a:lnTo>
                  <a:pt x="4164" y="26888"/>
                </a:lnTo>
                <a:lnTo>
                  <a:pt x="4248" y="26909"/>
                </a:lnTo>
                <a:lnTo>
                  <a:pt x="4353" y="26909"/>
                </a:lnTo>
                <a:lnTo>
                  <a:pt x="4311" y="26950"/>
                </a:lnTo>
                <a:lnTo>
                  <a:pt x="4248" y="27013"/>
                </a:lnTo>
                <a:lnTo>
                  <a:pt x="4102" y="27013"/>
                </a:lnTo>
                <a:lnTo>
                  <a:pt x="3976" y="27055"/>
                </a:lnTo>
                <a:lnTo>
                  <a:pt x="3767" y="27055"/>
                </a:lnTo>
                <a:lnTo>
                  <a:pt x="3662" y="27076"/>
                </a:lnTo>
                <a:lnTo>
                  <a:pt x="3641" y="27160"/>
                </a:lnTo>
                <a:lnTo>
                  <a:pt x="3662" y="27222"/>
                </a:lnTo>
                <a:lnTo>
                  <a:pt x="3767" y="27264"/>
                </a:lnTo>
                <a:lnTo>
                  <a:pt x="3872" y="27222"/>
                </a:lnTo>
                <a:lnTo>
                  <a:pt x="3892" y="27264"/>
                </a:lnTo>
                <a:lnTo>
                  <a:pt x="3830" y="27306"/>
                </a:lnTo>
                <a:lnTo>
                  <a:pt x="3725" y="27306"/>
                </a:lnTo>
                <a:lnTo>
                  <a:pt x="3662" y="27390"/>
                </a:lnTo>
                <a:lnTo>
                  <a:pt x="3683" y="27473"/>
                </a:lnTo>
                <a:lnTo>
                  <a:pt x="3767" y="27515"/>
                </a:lnTo>
                <a:lnTo>
                  <a:pt x="3830" y="27473"/>
                </a:lnTo>
                <a:lnTo>
                  <a:pt x="3851" y="27411"/>
                </a:lnTo>
                <a:lnTo>
                  <a:pt x="3934" y="27411"/>
                </a:lnTo>
                <a:lnTo>
                  <a:pt x="3976" y="27432"/>
                </a:lnTo>
                <a:lnTo>
                  <a:pt x="4060" y="27432"/>
                </a:lnTo>
                <a:lnTo>
                  <a:pt x="4144" y="27411"/>
                </a:lnTo>
                <a:lnTo>
                  <a:pt x="4185" y="27390"/>
                </a:lnTo>
                <a:lnTo>
                  <a:pt x="4227" y="27411"/>
                </a:lnTo>
                <a:lnTo>
                  <a:pt x="4164" y="27473"/>
                </a:lnTo>
                <a:lnTo>
                  <a:pt x="4039" y="27515"/>
                </a:lnTo>
                <a:lnTo>
                  <a:pt x="3976" y="27494"/>
                </a:lnTo>
                <a:lnTo>
                  <a:pt x="3913" y="27473"/>
                </a:lnTo>
                <a:lnTo>
                  <a:pt x="3851" y="27473"/>
                </a:lnTo>
                <a:lnTo>
                  <a:pt x="3913" y="27515"/>
                </a:lnTo>
                <a:lnTo>
                  <a:pt x="3976" y="27515"/>
                </a:lnTo>
                <a:lnTo>
                  <a:pt x="4039" y="27536"/>
                </a:lnTo>
                <a:lnTo>
                  <a:pt x="3976" y="27578"/>
                </a:lnTo>
                <a:lnTo>
                  <a:pt x="3851" y="27578"/>
                </a:lnTo>
                <a:lnTo>
                  <a:pt x="3746" y="27641"/>
                </a:lnTo>
                <a:lnTo>
                  <a:pt x="3809" y="27704"/>
                </a:lnTo>
                <a:lnTo>
                  <a:pt x="3851" y="27704"/>
                </a:lnTo>
                <a:lnTo>
                  <a:pt x="3913" y="27683"/>
                </a:lnTo>
                <a:lnTo>
                  <a:pt x="4039" y="27683"/>
                </a:lnTo>
                <a:lnTo>
                  <a:pt x="4081" y="27704"/>
                </a:lnTo>
                <a:lnTo>
                  <a:pt x="4144" y="27704"/>
                </a:lnTo>
                <a:lnTo>
                  <a:pt x="4081" y="27746"/>
                </a:lnTo>
                <a:lnTo>
                  <a:pt x="3955" y="27787"/>
                </a:lnTo>
                <a:lnTo>
                  <a:pt x="3872" y="27746"/>
                </a:lnTo>
                <a:lnTo>
                  <a:pt x="3809" y="27787"/>
                </a:lnTo>
                <a:lnTo>
                  <a:pt x="3767" y="27829"/>
                </a:lnTo>
                <a:lnTo>
                  <a:pt x="3809" y="27892"/>
                </a:lnTo>
                <a:lnTo>
                  <a:pt x="3851" y="27892"/>
                </a:lnTo>
                <a:lnTo>
                  <a:pt x="3934" y="27829"/>
                </a:lnTo>
                <a:lnTo>
                  <a:pt x="4018" y="27829"/>
                </a:lnTo>
                <a:lnTo>
                  <a:pt x="4081" y="27892"/>
                </a:lnTo>
                <a:lnTo>
                  <a:pt x="4081" y="27934"/>
                </a:lnTo>
                <a:lnTo>
                  <a:pt x="3934" y="27997"/>
                </a:lnTo>
                <a:lnTo>
                  <a:pt x="3892" y="28038"/>
                </a:lnTo>
                <a:lnTo>
                  <a:pt x="3955" y="28143"/>
                </a:lnTo>
                <a:lnTo>
                  <a:pt x="3997" y="28143"/>
                </a:lnTo>
                <a:lnTo>
                  <a:pt x="4039" y="28122"/>
                </a:lnTo>
                <a:lnTo>
                  <a:pt x="4102" y="28122"/>
                </a:lnTo>
                <a:lnTo>
                  <a:pt x="4164" y="28206"/>
                </a:lnTo>
                <a:lnTo>
                  <a:pt x="4185" y="28143"/>
                </a:lnTo>
                <a:lnTo>
                  <a:pt x="4227" y="28122"/>
                </a:lnTo>
                <a:lnTo>
                  <a:pt x="4269" y="28143"/>
                </a:lnTo>
                <a:lnTo>
                  <a:pt x="4248" y="28206"/>
                </a:lnTo>
                <a:lnTo>
                  <a:pt x="4206" y="28248"/>
                </a:lnTo>
                <a:lnTo>
                  <a:pt x="4269" y="28310"/>
                </a:lnTo>
                <a:lnTo>
                  <a:pt x="4164" y="28436"/>
                </a:lnTo>
                <a:lnTo>
                  <a:pt x="4144" y="28436"/>
                </a:lnTo>
                <a:lnTo>
                  <a:pt x="4081" y="28520"/>
                </a:lnTo>
                <a:lnTo>
                  <a:pt x="4039" y="28582"/>
                </a:lnTo>
                <a:lnTo>
                  <a:pt x="4039" y="28624"/>
                </a:lnTo>
                <a:lnTo>
                  <a:pt x="4102" y="28624"/>
                </a:lnTo>
                <a:lnTo>
                  <a:pt x="4164" y="28582"/>
                </a:lnTo>
                <a:lnTo>
                  <a:pt x="4248" y="28624"/>
                </a:lnTo>
                <a:lnTo>
                  <a:pt x="4269" y="28687"/>
                </a:lnTo>
                <a:lnTo>
                  <a:pt x="4227" y="28750"/>
                </a:lnTo>
                <a:lnTo>
                  <a:pt x="4227" y="28771"/>
                </a:lnTo>
                <a:lnTo>
                  <a:pt x="4290" y="28771"/>
                </a:lnTo>
                <a:lnTo>
                  <a:pt x="4353" y="28792"/>
                </a:lnTo>
                <a:lnTo>
                  <a:pt x="4353" y="28854"/>
                </a:lnTo>
                <a:lnTo>
                  <a:pt x="4290" y="28896"/>
                </a:lnTo>
                <a:lnTo>
                  <a:pt x="4353" y="28959"/>
                </a:lnTo>
                <a:lnTo>
                  <a:pt x="4332" y="29043"/>
                </a:lnTo>
                <a:lnTo>
                  <a:pt x="4248" y="29085"/>
                </a:lnTo>
                <a:lnTo>
                  <a:pt x="4206" y="29147"/>
                </a:lnTo>
                <a:lnTo>
                  <a:pt x="4311" y="29147"/>
                </a:lnTo>
                <a:lnTo>
                  <a:pt x="4374" y="29085"/>
                </a:lnTo>
                <a:lnTo>
                  <a:pt x="4395" y="29043"/>
                </a:lnTo>
                <a:lnTo>
                  <a:pt x="4520" y="28980"/>
                </a:lnTo>
                <a:lnTo>
                  <a:pt x="4562" y="29001"/>
                </a:lnTo>
                <a:lnTo>
                  <a:pt x="4499" y="29064"/>
                </a:lnTo>
                <a:lnTo>
                  <a:pt x="4541" y="29106"/>
                </a:lnTo>
                <a:lnTo>
                  <a:pt x="4457" y="29168"/>
                </a:lnTo>
                <a:lnTo>
                  <a:pt x="4395" y="29210"/>
                </a:lnTo>
                <a:lnTo>
                  <a:pt x="4332" y="29210"/>
                </a:lnTo>
                <a:lnTo>
                  <a:pt x="4248" y="29252"/>
                </a:lnTo>
                <a:lnTo>
                  <a:pt x="4185" y="29294"/>
                </a:lnTo>
                <a:lnTo>
                  <a:pt x="4248" y="29357"/>
                </a:lnTo>
                <a:lnTo>
                  <a:pt x="4332" y="29294"/>
                </a:lnTo>
                <a:lnTo>
                  <a:pt x="4374" y="29252"/>
                </a:lnTo>
                <a:lnTo>
                  <a:pt x="4478" y="29273"/>
                </a:lnTo>
                <a:lnTo>
                  <a:pt x="4499" y="29294"/>
                </a:lnTo>
                <a:lnTo>
                  <a:pt x="4457" y="29357"/>
                </a:lnTo>
                <a:lnTo>
                  <a:pt x="4332" y="29398"/>
                </a:lnTo>
                <a:lnTo>
                  <a:pt x="4332" y="29503"/>
                </a:lnTo>
                <a:lnTo>
                  <a:pt x="4269" y="29566"/>
                </a:lnTo>
                <a:lnTo>
                  <a:pt x="4185" y="29587"/>
                </a:lnTo>
                <a:lnTo>
                  <a:pt x="4164" y="29629"/>
                </a:lnTo>
                <a:lnTo>
                  <a:pt x="4248" y="29691"/>
                </a:lnTo>
                <a:lnTo>
                  <a:pt x="4374" y="29670"/>
                </a:lnTo>
                <a:lnTo>
                  <a:pt x="4457" y="29608"/>
                </a:lnTo>
                <a:lnTo>
                  <a:pt x="4562" y="29587"/>
                </a:lnTo>
                <a:lnTo>
                  <a:pt x="4625" y="29587"/>
                </a:lnTo>
                <a:lnTo>
                  <a:pt x="4667" y="29629"/>
                </a:lnTo>
                <a:lnTo>
                  <a:pt x="4625" y="29691"/>
                </a:lnTo>
                <a:lnTo>
                  <a:pt x="4562" y="29691"/>
                </a:lnTo>
                <a:lnTo>
                  <a:pt x="4416" y="29733"/>
                </a:lnTo>
                <a:lnTo>
                  <a:pt x="4416" y="29775"/>
                </a:lnTo>
                <a:lnTo>
                  <a:pt x="4499" y="29775"/>
                </a:lnTo>
                <a:lnTo>
                  <a:pt x="4541" y="29817"/>
                </a:lnTo>
                <a:lnTo>
                  <a:pt x="4457" y="29901"/>
                </a:lnTo>
                <a:lnTo>
                  <a:pt x="4478" y="29984"/>
                </a:lnTo>
                <a:lnTo>
                  <a:pt x="4562" y="30005"/>
                </a:lnTo>
                <a:lnTo>
                  <a:pt x="4688" y="29901"/>
                </a:lnTo>
                <a:lnTo>
                  <a:pt x="4750" y="29880"/>
                </a:lnTo>
                <a:lnTo>
                  <a:pt x="4771" y="29901"/>
                </a:lnTo>
                <a:lnTo>
                  <a:pt x="4855" y="29984"/>
                </a:lnTo>
                <a:lnTo>
                  <a:pt x="4855" y="30089"/>
                </a:lnTo>
                <a:lnTo>
                  <a:pt x="4918" y="30131"/>
                </a:lnTo>
                <a:lnTo>
                  <a:pt x="4918" y="30152"/>
                </a:lnTo>
                <a:lnTo>
                  <a:pt x="4876" y="30214"/>
                </a:lnTo>
                <a:lnTo>
                  <a:pt x="4792" y="30214"/>
                </a:lnTo>
                <a:lnTo>
                  <a:pt x="4750" y="30298"/>
                </a:lnTo>
                <a:lnTo>
                  <a:pt x="4771" y="30340"/>
                </a:lnTo>
                <a:lnTo>
                  <a:pt x="4918" y="30361"/>
                </a:lnTo>
                <a:lnTo>
                  <a:pt x="4981" y="30340"/>
                </a:lnTo>
                <a:lnTo>
                  <a:pt x="4960" y="30298"/>
                </a:lnTo>
                <a:lnTo>
                  <a:pt x="4960" y="30235"/>
                </a:lnTo>
                <a:lnTo>
                  <a:pt x="5001" y="30214"/>
                </a:lnTo>
                <a:lnTo>
                  <a:pt x="5064" y="30235"/>
                </a:lnTo>
                <a:lnTo>
                  <a:pt x="5127" y="30194"/>
                </a:lnTo>
                <a:lnTo>
                  <a:pt x="5211" y="30152"/>
                </a:lnTo>
                <a:lnTo>
                  <a:pt x="5273" y="30214"/>
                </a:lnTo>
                <a:lnTo>
                  <a:pt x="5315" y="30235"/>
                </a:lnTo>
                <a:lnTo>
                  <a:pt x="5378" y="30214"/>
                </a:lnTo>
                <a:lnTo>
                  <a:pt x="5420" y="30131"/>
                </a:lnTo>
                <a:lnTo>
                  <a:pt x="5483" y="30089"/>
                </a:lnTo>
                <a:lnTo>
                  <a:pt x="5545" y="30089"/>
                </a:lnTo>
                <a:lnTo>
                  <a:pt x="5629" y="30047"/>
                </a:lnTo>
                <a:lnTo>
                  <a:pt x="5713" y="30089"/>
                </a:lnTo>
                <a:lnTo>
                  <a:pt x="5755" y="30026"/>
                </a:lnTo>
                <a:lnTo>
                  <a:pt x="5755" y="29984"/>
                </a:lnTo>
                <a:lnTo>
                  <a:pt x="5713" y="29922"/>
                </a:lnTo>
                <a:lnTo>
                  <a:pt x="5713" y="29880"/>
                </a:lnTo>
                <a:lnTo>
                  <a:pt x="5755" y="29838"/>
                </a:lnTo>
                <a:lnTo>
                  <a:pt x="5817" y="29880"/>
                </a:lnTo>
                <a:lnTo>
                  <a:pt x="5859" y="29942"/>
                </a:lnTo>
                <a:lnTo>
                  <a:pt x="5859" y="30047"/>
                </a:lnTo>
                <a:lnTo>
                  <a:pt x="5797" y="30131"/>
                </a:lnTo>
                <a:lnTo>
                  <a:pt x="5734" y="30152"/>
                </a:lnTo>
                <a:lnTo>
                  <a:pt x="5692" y="30214"/>
                </a:lnTo>
                <a:lnTo>
                  <a:pt x="5713" y="30235"/>
                </a:lnTo>
                <a:lnTo>
                  <a:pt x="5838" y="30194"/>
                </a:lnTo>
                <a:lnTo>
                  <a:pt x="6027" y="30089"/>
                </a:lnTo>
                <a:lnTo>
                  <a:pt x="6131" y="29922"/>
                </a:lnTo>
                <a:lnTo>
                  <a:pt x="6173" y="29922"/>
                </a:lnTo>
                <a:lnTo>
                  <a:pt x="6215" y="30005"/>
                </a:lnTo>
                <a:lnTo>
                  <a:pt x="6215" y="30110"/>
                </a:lnTo>
                <a:lnTo>
                  <a:pt x="6131" y="30131"/>
                </a:lnTo>
                <a:lnTo>
                  <a:pt x="6048" y="30194"/>
                </a:lnTo>
                <a:lnTo>
                  <a:pt x="5964" y="30256"/>
                </a:lnTo>
                <a:lnTo>
                  <a:pt x="5859" y="30298"/>
                </a:lnTo>
                <a:lnTo>
                  <a:pt x="5838" y="30319"/>
                </a:lnTo>
                <a:lnTo>
                  <a:pt x="5859" y="30340"/>
                </a:lnTo>
                <a:lnTo>
                  <a:pt x="5964" y="30319"/>
                </a:lnTo>
                <a:lnTo>
                  <a:pt x="6110" y="30235"/>
                </a:lnTo>
                <a:lnTo>
                  <a:pt x="6131" y="30256"/>
                </a:lnTo>
                <a:lnTo>
                  <a:pt x="6027" y="30361"/>
                </a:lnTo>
                <a:lnTo>
                  <a:pt x="5943" y="30403"/>
                </a:lnTo>
                <a:lnTo>
                  <a:pt x="5943" y="30507"/>
                </a:lnTo>
                <a:lnTo>
                  <a:pt x="5797" y="30612"/>
                </a:lnTo>
                <a:lnTo>
                  <a:pt x="5755" y="30654"/>
                </a:lnTo>
                <a:lnTo>
                  <a:pt x="5817" y="30654"/>
                </a:lnTo>
                <a:lnTo>
                  <a:pt x="5859" y="30612"/>
                </a:lnTo>
                <a:lnTo>
                  <a:pt x="5901" y="30612"/>
                </a:lnTo>
                <a:lnTo>
                  <a:pt x="5901" y="30633"/>
                </a:lnTo>
                <a:lnTo>
                  <a:pt x="5922" y="30738"/>
                </a:lnTo>
                <a:lnTo>
                  <a:pt x="5943" y="30654"/>
                </a:lnTo>
                <a:lnTo>
                  <a:pt x="6027" y="30612"/>
                </a:lnTo>
                <a:lnTo>
                  <a:pt x="6048" y="30549"/>
                </a:lnTo>
                <a:lnTo>
                  <a:pt x="6110" y="30549"/>
                </a:lnTo>
                <a:lnTo>
                  <a:pt x="6131" y="30570"/>
                </a:lnTo>
                <a:lnTo>
                  <a:pt x="6048" y="30654"/>
                </a:lnTo>
                <a:lnTo>
                  <a:pt x="6027" y="30738"/>
                </a:lnTo>
                <a:lnTo>
                  <a:pt x="6048" y="30759"/>
                </a:lnTo>
                <a:lnTo>
                  <a:pt x="6131" y="30738"/>
                </a:lnTo>
                <a:lnTo>
                  <a:pt x="6173" y="30654"/>
                </a:lnTo>
                <a:lnTo>
                  <a:pt x="6236" y="30654"/>
                </a:lnTo>
                <a:lnTo>
                  <a:pt x="6320" y="30633"/>
                </a:lnTo>
                <a:lnTo>
                  <a:pt x="6236" y="30738"/>
                </a:lnTo>
                <a:lnTo>
                  <a:pt x="6215" y="30842"/>
                </a:lnTo>
                <a:lnTo>
                  <a:pt x="6110" y="30926"/>
                </a:lnTo>
                <a:lnTo>
                  <a:pt x="6110" y="30989"/>
                </a:lnTo>
                <a:lnTo>
                  <a:pt x="6131" y="31031"/>
                </a:lnTo>
                <a:lnTo>
                  <a:pt x="6236" y="30947"/>
                </a:lnTo>
                <a:lnTo>
                  <a:pt x="6320" y="30738"/>
                </a:lnTo>
                <a:lnTo>
                  <a:pt x="6382" y="30675"/>
                </a:lnTo>
                <a:lnTo>
                  <a:pt x="6424" y="30717"/>
                </a:lnTo>
                <a:lnTo>
                  <a:pt x="6320" y="30863"/>
                </a:lnTo>
                <a:lnTo>
                  <a:pt x="6320" y="30947"/>
                </a:lnTo>
                <a:lnTo>
                  <a:pt x="6257" y="31031"/>
                </a:lnTo>
                <a:lnTo>
                  <a:pt x="6236" y="31135"/>
                </a:lnTo>
                <a:lnTo>
                  <a:pt x="6278" y="31156"/>
                </a:lnTo>
                <a:lnTo>
                  <a:pt x="6341" y="31093"/>
                </a:lnTo>
                <a:lnTo>
                  <a:pt x="6341" y="31031"/>
                </a:lnTo>
                <a:lnTo>
                  <a:pt x="6361" y="30968"/>
                </a:lnTo>
                <a:lnTo>
                  <a:pt x="6424" y="30968"/>
                </a:lnTo>
                <a:lnTo>
                  <a:pt x="6487" y="30989"/>
                </a:lnTo>
                <a:lnTo>
                  <a:pt x="6487" y="30842"/>
                </a:lnTo>
                <a:lnTo>
                  <a:pt x="6550" y="30842"/>
                </a:lnTo>
                <a:lnTo>
                  <a:pt x="6592" y="30759"/>
                </a:lnTo>
                <a:lnTo>
                  <a:pt x="6654" y="30759"/>
                </a:lnTo>
                <a:lnTo>
                  <a:pt x="6654" y="30821"/>
                </a:lnTo>
                <a:lnTo>
                  <a:pt x="6633" y="30821"/>
                </a:lnTo>
                <a:lnTo>
                  <a:pt x="6592" y="30926"/>
                </a:lnTo>
                <a:lnTo>
                  <a:pt x="6592" y="30968"/>
                </a:lnTo>
                <a:lnTo>
                  <a:pt x="6759" y="30968"/>
                </a:lnTo>
                <a:lnTo>
                  <a:pt x="7010" y="31093"/>
                </a:lnTo>
                <a:lnTo>
                  <a:pt x="7052" y="31093"/>
                </a:lnTo>
                <a:lnTo>
                  <a:pt x="7052" y="31051"/>
                </a:lnTo>
                <a:lnTo>
                  <a:pt x="7094" y="30989"/>
                </a:lnTo>
                <a:lnTo>
                  <a:pt x="7157" y="30968"/>
                </a:lnTo>
                <a:lnTo>
                  <a:pt x="7157" y="30926"/>
                </a:lnTo>
                <a:lnTo>
                  <a:pt x="7094" y="30884"/>
                </a:lnTo>
                <a:lnTo>
                  <a:pt x="7073" y="30863"/>
                </a:lnTo>
                <a:lnTo>
                  <a:pt x="6989" y="30863"/>
                </a:lnTo>
                <a:lnTo>
                  <a:pt x="6968" y="30884"/>
                </a:lnTo>
                <a:lnTo>
                  <a:pt x="6968" y="30842"/>
                </a:lnTo>
                <a:lnTo>
                  <a:pt x="6989" y="30821"/>
                </a:lnTo>
                <a:lnTo>
                  <a:pt x="6989" y="30759"/>
                </a:lnTo>
                <a:lnTo>
                  <a:pt x="6885" y="30717"/>
                </a:lnTo>
                <a:lnTo>
                  <a:pt x="6696" y="30633"/>
                </a:lnTo>
                <a:lnTo>
                  <a:pt x="6675" y="30570"/>
                </a:lnTo>
                <a:lnTo>
                  <a:pt x="6696" y="30549"/>
                </a:lnTo>
                <a:lnTo>
                  <a:pt x="6780" y="30570"/>
                </a:lnTo>
                <a:lnTo>
                  <a:pt x="6843" y="30549"/>
                </a:lnTo>
                <a:lnTo>
                  <a:pt x="6864" y="30549"/>
                </a:lnTo>
                <a:lnTo>
                  <a:pt x="6885" y="30612"/>
                </a:lnTo>
                <a:lnTo>
                  <a:pt x="6968" y="30675"/>
                </a:lnTo>
                <a:lnTo>
                  <a:pt x="7052" y="30738"/>
                </a:lnTo>
                <a:lnTo>
                  <a:pt x="7115" y="30738"/>
                </a:lnTo>
                <a:lnTo>
                  <a:pt x="7219" y="30675"/>
                </a:lnTo>
                <a:lnTo>
                  <a:pt x="7303" y="30633"/>
                </a:lnTo>
                <a:lnTo>
                  <a:pt x="7324" y="30570"/>
                </a:lnTo>
                <a:lnTo>
                  <a:pt x="7261" y="30549"/>
                </a:lnTo>
                <a:lnTo>
                  <a:pt x="7157" y="30549"/>
                </a:lnTo>
                <a:lnTo>
                  <a:pt x="7094" y="30528"/>
                </a:lnTo>
                <a:lnTo>
                  <a:pt x="7094" y="30466"/>
                </a:lnTo>
                <a:lnTo>
                  <a:pt x="7219" y="30466"/>
                </a:lnTo>
                <a:lnTo>
                  <a:pt x="7303" y="30424"/>
                </a:lnTo>
                <a:lnTo>
                  <a:pt x="7303" y="30403"/>
                </a:lnTo>
                <a:lnTo>
                  <a:pt x="7219" y="30340"/>
                </a:lnTo>
                <a:lnTo>
                  <a:pt x="7157" y="30319"/>
                </a:lnTo>
                <a:lnTo>
                  <a:pt x="7157" y="30298"/>
                </a:lnTo>
                <a:lnTo>
                  <a:pt x="7198" y="30298"/>
                </a:lnTo>
                <a:lnTo>
                  <a:pt x="7219" y="30256"/>
                </a:lnTo>
                <a:lnTo>
                  <a:pt x="7198" y="30235"/>
                </a:lnTo>
                <a:lnTo>
                  <a:pt x="7094" y="30214"/>
                </a:lnTo>
                <a:lnTo>
                  <a:pt x="7052" y="30152"/>
                </a:lnTo>
                <a:lnTo>
                  <a:pt x="7073" y="30131"/>
                </a:lnTo>
                <a:lnTo>
                  <a:pt x="7157" y="30152"/>
                </a:lnTo>
                <a:lnTo>
                  <a:pt x="7261" y="30194"/>
                </a:lnTo>
                <a:lnTo>
                  <a:pt x="7408" y="30152"/>
                </a:lnTo>
                <a:lnTo>
                  <a:pt x="7491" y="30110"/>
                </a:lnTo>
                <a:lnTo>
                  <a:pt x="7512" y="30047"/>
                </a:lnTo>
                <a:lnTo>
                  <a:pt x="7491" y="30005"/>
                </a:lnTo>
                <a:lnTo>
                  <a:pt x="7387" y="29984"/>
                </a:lnTo>
                <a:lnTo>
                  <a:pt x="7198" y="29942"/>
                </a:lnTo>
                <a:lnTo>
                  <a:pt x="7115" y="29901"/>
                </a:lnTo>
                <a:lnTo>
                  <a:pt x="7115" y="29880"/>
                </a:lnTo>
                <a:lnTo>
                  <a:pt x="7177" y="29880"/>
                </a:lnTo>
                <a:lnTo>
                  <a:pt x="7261" y="29901"/>
                </a:lnTo>
                <a:lnTo>
                  <a:pt x="7408" y="29901"/>
                </a:lnTo>
                <a:lnTo>
                  <a:pt x="7491" y="29838"/>
                </a:lnTo>
                <a:lnTo>
                  <a:pt x="7491" y="29775"/>
                </a:lnTo>
                <a:lnTo>
                  <a:pt x="7408" y="29712"/>
                </a:lnTo>
                <a:lnTo>
                  <a:pt x="7324" y="29691"/>
                </a:lnTo>
                <a:lnTo>
                  <a:pt x="7303" y="29629"/>
                </a:lnTo>
                <a:lnTo>
                  <a:pt x="7366" y="29629"/>
                </a:lnTo>
                <a:lnTo>
                  <a:pt x="7408" y="29670"/>
                </a:lnTo>
                <a:lnTo>
                  <a:pt x="7429" y="29712"/>
                </a:lnTo>
                <a:lnTo>
                  <a:pt x="7512" y="29691"/>
                </a:lnTo>
                <a:lnTo>
                  <a:pt x="7575" y="29629"/>
                </a:lnTo>
                <a:lnTo>
                  <a:pt x="7575" y="29587"/>
                </a:lnTo>
                <a:lnTo>
                  <a:pt x="7512" y="29566"/>
                </a:lnTo>
                <a:lnTo>
                  <a:pt x="7429" y="29503"/>
                </a:lnTo>
                <a:lnTo>
                  <a:pt x="7429" y="29482"/>
                </a:lnTo>
                <a:lnTo>
                  <a:pt x="7491" y="29461"/>
                </a:lnTo>
                <a:lnTo>
                  <a:pt x="7512" y="29503"/>
                </a:lnTo>
                <a:lnTo>
                  <a:pt x="7575" y="29524"/>
                </a:lnTo>
                <a:lnTo>
                  <a:pt x="7638" y="29461"/>
                </a:lnTo>
                <a:lnTo>
                  <a:pt x="7638" y="29419"/>
                </a:lnTo>
                <a:lnTo>
                  <a:pt x="7533" y="29398"/>
                </a:lnTo>
                <a:lnTo>
                  <a:pt x="7470" y="29357"/>
                </a:lnTo>
                <a:lnTo>
                  <a:pt x="7429" y="29294"/>
                </a:lnTo>
                <a:lnTo>
                  <a:pt x="7491" y="29294"/>
                </a:lnTo>
                <a:lnTo>
                  <a:pt x="7575" y="29357"/>
                </a:lnTo>
                <a:lnTo>
                  <a:pt x="7638" y="29357"/>
                </a:lnTo>
                <a:lnTo>
                  <a:pt x="7701" y="29398"/>
                </a:lnTo>
                <a:lnTo>
                  <a:pt x="7742" y="29398"/>
                </a:lnTo>
                <a:lnTo>
                  <a:pt x="7784" y="29315"/>
                </a:lnTo>
                <a:lnTo>
                  <a:pt x="7784" y="29273"/>
                </a:lnTo>
                <a:lnTo>
                  <a:pt x="7826" y="29210"/>
                </a:lnTo>
                <a:lnTo>
                  <a:pt x="7826" y="29168"/>
                </a:lnTo>
                <a:lnTo>
                  <a:pt x="7805" y="29106"/>
                </a:lnTo>
                <a:lnTo>
                  <a:pt x="7826" y="29001"/>
                </a:lnTo>
                <a:lnTo>
                  <a:pt x="7826" y="28959"/>
                </a:lnTo>
                <a:lnTo>
                  <a:pt x="7742" y="28854"/>
                </a:lnTo>
                <a:lnTo>
                  <a:pt x="7617" y="28750"/>
                </a:lnTo>
                <a:lnTo>
                  <a:pt x="7512" y="28729"/>
                </a:lnTo>
                <a:lnTo>
                  <a:pt x="7470" y="28666"/>
                </a:lnTo>
                <a:lnTo>
                  <a:pt x="7470" y="28645"/>
                </a:lnTo>
                <a:lnTo>
                  <a:pt x="7533" y="28645"/>
                </a:lnTo>
                <a:lnTo>
                  <a:pt x="7596" y="28666"/>
                </a:lnTo>
                <a:lnTo>
                  <a:pt x="7722" y="28771"/>
                </a:lnTo>
                <a:lnTo>
                  <a:pt x="7805" y="28854"/>
                </a:lnTo>
                <a:lnTo>
                  <a:pt x="7889" y="28854"/>
                </a:lnTo>
                <a:lnTo>
                  <a:pt x="7910" y="28834"/>
                </a:lnTo>
                <a:lnTo>
                  <a:pt x="7889" y="28687"/>
                </a:lnTo>
                <a:lnTo>
                  <a:pt x="7826" y="28582"/>
                </a:lnTo>
                <a:lnTo>
                  <a:pt x="7701" y="28562"/>
                </a:lnTo>
                <a:lnTo>
                  <a:pt x="7533" y="28478"/>
                </a:lnTo>
                <a:lnTo>
                  <a:pt x="7491" y="28457"/>
                </a:lnTo>
                <a:lnTo>
                  <a:pt x="7491" y="28415"/>
                </a:lnTo>
                <a:lnTo>
                  <a:pt x="7533" y="28415"/>
                </a:lnTo>
                <a:lnTo>
                  <a:pt x="7596" y="28436"/>
                </a:lnTo>
                <a:lnTo>
                  <a:pt x="7638" y="28478"/>
                </a:lnTo>
                <a:lnTo>
                  <a:pt x="7742" y="28478"/>
                </a:lnTo>
                <a:lnTo>
                  <a:pt x="7805" y="28415"/>
                </a:lnTo>
                <a:lnTo>
                  <a:pt x="7826" y="28352"/>
                </a:lnTo>
                <a:lnTo>
                  <a:pt x="7826" y="28269"/>
                </a:lnTo>
                <a:lnTo>
                  <a:pt x="7847" y="28269"/>
                </a:lnTo>
                <a:lnTo>
                  <a:pt x="7910" y="28310"/>
                </a:lnTo>
                <a:lnTo>
                  <a:pt x="7910" y="28331"/>
                </a:lnTo>
                <a:lnTo>
                  <a:pt x="7910" y="28373"/>
                </a:lnTo>
                <a:lnTo>
                  <a:pt x="8014" y="28436"/>
                </a:lnTo>
                <a:lnTo>
                  <a:pt x="8056" y="28436"/>
                </a:lnTo>
                <a:lnTo>
                  <a:pt x="8119" y="28478"/>
                </a:lnTo>
                <a:lnTo>
                  <a:pt x="8161" y="28478"/>
                </a:lnTo>
                <a:lnTo>
                  <a:pt x="8203" y="28436"/>
                </a:lnTo>
                <a:lnTo>
                  <a:pt x="8245" y="28373"/>
                </a:lnTo>
                <a:lnTo>
                  <a:pt x="8266" y="28352"/>
                </a:lnTo>
                <a:lnTo>
                  <a:pt x="8245" y="28310"/>
                </a:lnTo>
                <a:lnTo>
                  <a:pt x="8161" y="28269"/>
                </a:lnTo>
                <a:lnTo>
                  <a:pt x="8014" y="28269"/>
                </a:lnTo>
                <a:lnTo>
                  <a:pt x="7994" y="28248"/>
                </a:lnTo>
                <a:lnTo>
                  <a:pt x="7994" y="28227"/>
                </a:lnTo>
                <a:lnTo>
                  <a:pt x="7994" y="28164"/>
                </a:lnTo>
                <a:lnTo>
                  <a:pt x="7931" y="28122"/>
                </a:lnTo>
                <a:lnTo>
                  <a:pt x="7931" y="28059"/>
                </a:lnTo>
                <a:lnTo>
                  <a:pt x="7994" y="28018"/>
                </a:lnTo>
                <a:lnTo>
                  <a:pt x="8014" y="28018"/>
                </a:lnTo>
                <a:lnTo>
                  <a:pt x="8056" y="28059"/>
                </a:lnTo>
                <a:lnTo>
                  <a:pt x="8056" y="28143"/>
                </a:lnTo>
                <a:lnTo>
                  <a:pt x="8119" y="28206"/>
                </a:lnTo>
                <a:lnTo>
                  <a:pt x="8245" y="28206"/>
                </a:lnTo>
                <a:lnTo>
                  <a:pt x="8307" y="28164"/>
                </a:lnTo>
                <a:lnTo>
                  <a:pt x="8307" y="28122"/>
                </a:lnTo>
                <a:lnTo>
                  <a:pt x="8266" y="28059"/>
                </a:lnTo>
                <a:lnTo>
                  <a:pt x="8161" y="28018"/>
                </a:lnTo>
                <a:lnTo>
                  <a:pt x="8098" y="27955"/>
                </a:lnTo>
                <a:lnTo>
                  <a:pt x="8056" y="27850"/>
                </a:lnTo>
                <a:lnTo>
                  <a:pt x="8098" y="27850"/>
                </a:lnTo>
                <a:lnTo>
                  <a:pt x="8140" y="27913"/>
                </a:lnTo>
                <a:lnTo>
                  <a:pt x="8245" y="27955"/>
                </a:lnTo>
                <a:lnTo>
                  <a:pt x="8307" y="27997"/>
                </a:lnTo>
                <a:lnTo>
                  <a:pt x="8370" y="28059"/>
                </a:lnTo>
                <a:lnTo>
                  <a:pt x="8412" y="28038"/>
                </a:lnTo>
                <a:lnTo>
                  <a:pt x="8412" y="27997"/>
                </a:lnTo>
                <a:lnTo>
                  <a:pt x="8370" y="27934"/>
                </a:lnTo>
                <a:lnTo>
                  <a:pt x="8266" y="27892"/>
                </a:lnTo>
                <a:lnTo>
                  <a:pt x="8203" y="27829"/>
                </a:lnTo>
                <a:lnTo>
                  <a:pt x="8203" y="27746"/>
                </a:lnTo>
                <a:lnTo>
                  <a:pt x="8245" y="27704"/>
                </a:lnTo>
                <a:lnTo>
                  <a:pt x="8266" y="27641"/>
                </a:lnTo>
                <a:lnTo>
                  <a:pt x="8328" y="27641"/>
                </a:lnTo>
                <a:lnTo>
                  <a:pt x="8349" y="27704"/>
                </a:lnTo>
                <a:lnTo>
                  <a:pt x="8475" y="27808"/>
                </a:lnTo>
                <a:lnTo>
                  <a:pt x="8558" y="27808"/>
                </a:lnTo>
                <a:lnTo>
                  <a:pt x="8621" y="27787"/>
                </a:lnTo>
                <a:lnTo>
                  <a:pt x="8684" y="27787"/>
                </a:lnTo>
                <a:lnTo>
                  <a:pt x="8768" y="27746"/>
                </a:lnTo>
                <a:lnTo>
                  <a:pt x="8789" y="27683"/>
                </a:lnTo>
                <a:lnTo>
                  <a:pt x="8768" y="27641"/>
                </a:lnTo>
                <a:lnTo>
                  <a:pt x="8684" y="27620"/>
                </a:lnTo>
                <a:lnTo>
                  <a:pt x="8621" y="27578"/>
                </a:lnTo>
                <a:lnTo>
                  <a:pt x="8517" y="27515"/>
                </a:lnTo>
                <a:lnTo>
                  <a:pt x="8454" y="27515"/>
                </a:lnTo>
                <a:lnTo>
                  <a:pt x="8370" y="27494"/>
                </a:lnTo>
                <a:lnTo>
                  <a:pt x="8412" y="27432"/>
                </a:lnTo>
                <a:lnTo>
                  <a:pt x="8433" y="27411"/>
                </a:lnTo>
                <a:lnTo>
                  <a:pt x="8517" y="27411"/>
                </a:lnTo>
                <a:lnTo>
                  <a:pt x="8579" y="27494"/>
                </a:lnTo>
                <a:lnTo>
                  <a:pt x="8642" y="27515"/>
                </a:lnTo>
                <a:lnTo>
                  <a:pt x="8684" y="27515"/>
                </a:lnTo>
                <a:lnTo>
                  <a:pt x="8768" y="27620"/>
                </a:lnTo>
                <a:lnTo>
                  <a:pt x="8851" y="27641"/>
                </a:lnTo>
                <a:lnTo>
                  <a:pt x="8893" y="27620"/>
                </a:lnTo>
                <a:lnTo>
                  <a:pt x="8935" y="27578"/>
                </a:lnTo>
                <a:lnTo>
                  <a:pt x="8935" y="27515"/>
                </a:lnTo>
                <a:lnTo>
                  <a:pt x="8935" y="27411"/>
                </a:lnTo>
                <a:lnTo>
                  <a:pt x="8893" y="27369"/>
                </a:lnTo>
                <a:lnTo>
                  <a:pt x="8851" y="27327"/>
                </a:lnTo>
                <a:lnTo>
                  <a:pt x="8851" y="27306"/>
                </a:lnTo>
                <a:lnTo>
                  <a:pt x="8956" y="27306"/>
                </a:lnTo>
                <a:lnTo>
                  <a:pt x="8977" y="27222"/>
                </a:lnTo>
                <a:lnTo>
                  <a:pt x="8977" y="27181"/>
                </a:lnTo>
                <a:lnTo>
                  <a:pt x="8935" y="27181"/>
                </a:lnTo>
                <a:lnTo>
                  <a:pt x="8872" y="27201"/>
                </a:lnTo>
                <a:lnTo>
                  <a:pt x="8830" y="27160"/>
                </a:lnTo>
                <a:lnTo>
                  <a:pt x="8768" y="27097"/>
                </a:lnTo>
                <a:lnTo>
                  <a:pt x="8684" y="27097"/>
                </a:lnTo>
                <a:lnTo>
                  <a:pt x="8558" y="27013"/>
                </a:lnTo>
                <a:lnTo>
                  <a:pt x="8538" y="26992"/>
                </a:lnTo>
                <a:lnTo>
                  <a:pt x="8579" y="26950"/>
                </a:lnTo>
                <a:lnTo>
                  <a:pt x="8684" y="26950"/>
                </a:lnTo>
                <a:lnTo>
                  <a:pt x="8789" y="26971"/>
                </a:lnTo>
                <a:lnTo>
                  <a:pt x="8872" y="26971"/>
                </a:lnTo>
                <a:lnTo>
                  <a:pt x="8893" y="26909"/>
                </a:lnTo>
                <a:lnTo>
                  <a:pt x="8956" y="26909"/>
                </a:lnTo>
                <a:lnTo>
                  <a:pt x="9040" y="26971"/>
                </a:lnTo>
                <a:lnTo>
                  <a:pt x="9061" y="26867"/>
                </a:lnTo>
                <a:lnTo>
                  <a:pt x="9040" y="26699"/>
                </a:lnTo>
                <a:lnTo>
                  <a:pt x="8998" y="26595"/>
                </a:lnTo>
                <a:lnTo>
                  <a:pt x="8956" y="26553"/>
                </a:lnTo>
                <a:lnTo>
                  <a:pt x="8935" y="26469"/>
                </a:lnTo>
                <a:lnTo>
                  <a:pt x="8935" y="26427"/>
                </a:lnTo>
                <a:lnTo>
                  <a:pt x="8977" y="26365"/>
                </a:lnTo>
                <a:lnTo>
                  <a:pt x="8956" y="26260"/>
                </a:lnTo>
                <a:lnTo>
                  <a:pt x="8956" y="26218"/>
                </a:lnTo>
                <a:lnTo>
                  <a:pt x="8977" y="26155"/>
                </a:lnTo>
                <a:lnTo>
                  <a:pt x="8998" y="26176"/>
                </a:lnTo>
                <a:lnTo>
                  <a:pt x="9040" y="26239"/>
                </a:lnTo>
                <a:lnTo>
                  <a:pt x="9102" y="26260"/>
                </a:lnTo>
                <a:lnTo>
                  <a:pt x="9102" y="26218"/>
                </a:lnTo>
                <a:lnTo>
                  <a:pt x="9165" y="26176"/>
                </a:lnTo>
                <a:lnTo>
                  <a:pt x="9207" y="26218"/>
                </a:lnTo>
                <a:lnTo>
                  <a:pt x="9249" y="26344"/>
                </a:lnTo>
                <a:lnTo>
                  <a:pt x="9291" y="26365"/>
                </a:lnTo>
                <a:lnTo>
                  <a:pt x="9374" y="26365"/>
                </a:lnTo>
                <a:lnTo>
                  <a:pt x="9479" y="26239"/>
                </a:lnTo>
                <a:lnTo>
                  <a:pt x="9521" y="26113"/>
                </a:lnTo>
                <a:lnTo>
                  <a:pt x="9521" y="26009"/>
                </a:lnTo>
                <a:lnTo>
                  <a:pt x="9500" y="25925"/>
                </a:lnTo>
                <a:lnTo>
                  <a:pt x="9500" y="25862"/>
                </a:lnTo>
                <a:lnTo>
                  <a:pt x="9563" y="25841"/>
                </a:lnTo>
                <a:lnTo>
                  <a:pt x="9605" y="25841"/>
                </a:lnTo>
                <a:lnTo>
                  <a:pt x="9626" y="25800"/>
                </a:lnTo>
                <a:lnTo>
                  <a:pt x="9667" y="25758"/>
                </a:lnTo>
                <a:lnTo>
                  <a:pt x="9688" y="25821"/>
                </a:lnTo>
                <a:lnTo>
                  <a:pt x="9730" y="25883"/>
                </a:lnTo>
                <a:lnTo>
                  <a:pt x="9814" y="25883"/>
                </a:lnTo>
                <a:lnTo>
                  <a:pt x="9877" y="25841"/>
                </a:lnTo>
                <a:lnTo>
                  <a:pt x="9877" y="25800"/>
                </a:lnTo>
                <a:lnTo>
                  <a:pt x="9877" y="25737"/>
                </a:lnTo>
                <a:lnTo>
                  <a:pt x="9898" y="25737"/>
                </a:lnTo>
                <a:lnTo>
                  <a:pt x="9918" y="25800"/>
                </a:lnTo>
                <a:lnTo>
                  <a:pt x="9939" y="25883"/>
                </a:lnTo>
                <a:lnTo>
                  <a:pt x="9981" y="25925"/>
                </a:lnTo>
                <a:lnTo>
                  <a:pt x="10044" y="25862"/>
                </a:lnTo>
                <a:lnTo>
                  <a:pt x="10107" y="25821"/>
                </a:lnTo>
                <a:lnTo>
                  <a:pt x="10149" y="25800"/>
                </a:lnTo>
                <a:lnTo>
                  <a:pt x="10211" y="25841"/>
                </a:lnTo>
                <a:lnTo>
                  <a:pt x="10295" y="25841"/>
                </a:lnTo>
                <a:lnTo>
                  <a:pt x="10358" y="25800"/>
                </a:lnTo>
                <a:lnTo>
                  <a:pt x="10400" y="25716"/>
                </a:lnTo>
                <a:lnTo>
                  <a:pt x="10421" y="25674"/>
                </a:lnTo>
                <a:lnTo>
                  <a:pt x="10421" y="25632"/>
                </a:lnTo>
                <a:lnTo>
                  <a:pt x="10358" y="25549"/>
                </a:lnTo>
                <a:lnTo>
                  <a:pt x="10316" y="25423"/>
                </a:lnTo>
                <a:lnTo>
                  <a:pt x="10295" y="25339"/>
                </a:lnTo>
                <a:lnTo>
                  <a:pt x="10337" y="25297"/>
                </a:lnTo>
                <a:lnTo>
                  <a:pt x="10358" y="25318"/>
                </a:lnTo>
                <a:lnTo>
                  <a:pt x="10400" y="25423"/>
                </a:lnTo>
                <a:lnTo>
                  <a:pt x="10442" y="25423"/>
                </a:lnTo>
                <a:lnTo>
                  <a:pt x="10525" y="25339"/>
                </a:lnTo>
                <a:lnTo>
                  <a:pt x="10546" y="25256"/>
                </a:lnTo>
                <a:lnTo>
                  <a:pt x="10609" y="25193"/>
                </a:lnTo>
                <a:lnTo>
                  <a:pt x="10630" y="25130"/>
                </a:lnTo>
                <a:lnTo>
                  <a:pt x="10546" y="25046"/>
                </a:lnTo>
                <a:lnTo>
                  <a:pt x="10546" y="25005"/>
                </a:lnTo>
                <a:lnTo>
                  <a:pt x="10609" y="24942"/>
                </a:lnTo>
                <a:lnTo>
                  <a:pt x="10651" y="24921"/>
                </a:lnTo>
                <a:lnTo>
                  <a:pt x="10672" y="24942"/>
                </a:lnTo>
                <a:lnTo>
                  <a:pt x="10672" y="24984"/>
                </a:lnTo>
                <a:lnTo>
                  <a:pt x="10735" y="25046"/>
                </a:lnTo>
                <a:lnTo>
                  <a:pt x="10839" y="25088"/>
                </a:lnTo>
                <a:lnTo>
                  <a:pt x="10881" y="25109"/>
                </a:lnTo>
                <a:lnTo>
                  <a:pt x="10839" y="25172"/>
                </a:lnTo>
                <a:lnTo>
                  <a:pt x="10755" y="25214"/>
                </a:lnTo>
                <a:lnTo>
                  <a:pt x="10714" y="25318"/>
                </a:lnTo>
                <a:lnTo>
                  <a:pt x="10714" y="25402"/>
                </a:lnTo>
                <a:lnTo>
                  <a:pt x="10839" y="25549"/>
                </a:lnTo>
                <a:lnTo>
                  <a:pt x="10881" y="25590"/>
                </a:lnTo>
                <a:lnTo>
                  <a:pt x="10923" y="25507"/>
                </a:lnTo>
                <a:lnTo>
                  <a:pt x="10923" y="25444"/>
                </a:lnTo>
                <a:lnTo>
                  <a:pt x="10944" y="25381"/>
                </a:lnTo>
                <a:lnTo>
                  <a:pt x="10965" y="25277"/>
                </a:lnTo>
                <a:lnTo>
                  <a:pt x="10986" y="25277"/>
                </a:lnTo>
                <a:lnTo>
                  <a:pt x="11027" y="25318"/>
                </a:lnTo>
                <a:lnTo>
                  <a:pt x="10986" y="25402"/>
                </a:lnTo>
                <a:lnTo>
                  <a:pt x="10986" y="25444"/>
                </a:lnTo>
                <a:lnTo>
                  <a:pt x="11048" y="25549"/>
                </a:lnTo>
                <a:lnTo>
                  <a:pt x="11132" y="25590"/>
                </a:lnTo>
                <a:lnTo>
                  <a:pt x="11195" y="25528"/>
                </a:lnTo>
                <a:lnTo>
                  <a:pt x="11279" y="25528"/>
                </a:lnTo>
                <a:lnTo>
                  <a:pt x="11299" y="25486"/>
                </a:lnTo>
                <a:lnTo>
                  <a:pt x="11299" y="25423"/>
                </a:lnTo>
                <a:lnTo>
                  <a:pt x="11341" y="25381"/>
                </a:lnTo>
                <a:lnTo>
                  <a:pt x="11362" y="25381"/>
                </a:lnTo>
                <a:lnTo>
                  <a:pt x="11383" y="25402"/>
                </a:lnTo>
                <a:lnTo>
                  <a:pt x="11362" y="25444"/>
                </a:lnTo>
                <a:lnTo>
                  <a:pt x="11362" y="25507"/>
                </a:lnTo>
                <a:lnTo>
                  <a:pt x="11404" y="25549"/>
                </a:lnTo>
                <a:lnTo>
                  <a:pt x="11488" y="25549"/>
                </a:lnTo>
                <a:lnTo>
                  <a:pt x="11571" y="25444"/>
                </a:lnTo>
                <a:lnTo>
                  <a:pt x="11718" y="25339"/>
                </a:lnTo>
                <a:lnTo>
                  <a:pt x="11781" y="25339"/>
                </a:lnTo>
                <a:lnTo>
                  <a:pt x="11823" y="25318"/>
                </a:lnTo>
                <a:lnTo>
                  <a:pt x="11823" y="25235"/>
                </a:lnTo>
                <a:lnTo>
                  <a:pt x="11781" y="25172"/>
                </a:lnTo>
                <a:lnTo>
                  <a:pt x="11718" y="25130"/>
                </a:lnTo>
                <a:lnTo>
                  <a:pt x="11676" y="25088"/>
                </a:lnTo>
                <a:lnTo>
                  <a:pt x="11697" y="25067"/>
                </a:lnTo>
                <a:lnTo>
                  <a:pt x="11760" y="25067"/>
                </a:lnTo>
                <a:lnTo>
                  <a:pt x="11781" y="25109"/>
                </a:lnTo>
                <a:lnTo>
                  <a:pt x="11885" y="25172"/>
                </a:lnTo>
                <a:lnTo>
                  <a:pt x="11927" y="25172"/>
                </a:lnTo>
                <a:lnTo>
                  <a:pt x="11927" y="25088"/>
                </a:lnTo>
                <a:lnTo>
                  <a:pt x="11990" y="25088"/>
                </a:lnTo>
                <a:lnTo>
                  <a:pt x="12011" y="25130"/>
                </a:lnTo>
                <a:lnTo>
                  <a:pt x="12011" y="25193"/>
                </a:lnTo>
                <a:lnTo>
                  <a:pt x="12032" y="25214"/>
                </a:lnTo>
                <a:lnTo>
                  <a:pt x="12095" y="25193"/>
                </a:lnTo>
                <a:lnTo>
                  <a:pt x="12220" y="25046"/>
                </a:lnTo>
                <a:lnTo>
                  <a:pt x="12241" y="25025"/>
                </a:lnTo>
                <a:lnTo>
                  <a:pt x="12241" y="25005"/>
                </a:lnTo>
                <a:lnTo>
                  <a:pt x="12283" y="24921"/>
                </a:lnTo>
                <a:lnTo>
                  <a:pt x="12304" y="24879"/>
                </a:lnTo>
                <a:lnTo>
                  <a:pt x="12346" y="24837"/>
                </a:lnTo>
                <a:lnTo>
                  <a:pt x="12346" y="24837"/>
                </a:lnTo>
                <a:lnTo>
                  <a:pt x="12325" y="24900"/>
                </a:lnTo>
                <a:lnTo>
                  <a:pt x="12346" y="24942"/>
                </a:lnTo>
                <a:lnTo>
                  <a:pt x="12387" y="24984"/>
                </a:lnTo>
                <a:lnTo>
                  <a:pt x="12429" y="24942"/>
                </a:lnTo>
                <a:lnTo>
                  <a:pt x="12513" y="24837"/>
                </a:lnTo>
                <a:lnTo>
                  <a:pt x="12534" y="24774"/>
                </a:lnTo>
                <a:lnTo>
                  <a:pt x="12513" y="24691"/>
                </a:lnTo>
                <a:lnTo>
                  <a:pt x="12513" y="24607"/>
                </a:lnTo>
                <a:lnTo>
                  <a:pt x="12639" y="24481"/>
                </a:lnTo>
                <a:lnTo>
                  <a:pt x="12722" y="24460"/>
                </a:lnTo>
                <a:lnTo>
                  <a:pt x="12764" y="24398"/>
                </a:lnTo>
                <a:lnTo>
                  <a:pt x="12743" y="24356"/>
                </a:lnTo>
                <a:lnTo>
                  <a:pt x="12722" y="24293"/>
                </a:lnTo>
                <a:lnTo>
                  <a:pt x="12722" y="24272"/>
                </a:lnTo>
                <a:lnTo>
                  <a:pt x="12764" y="24293"/>
                </a:lnTo>
                <a:lnTo>
                  <a:pt x="12827" y="24314"/>
                </a:lnTo>
                <a:lnTo>
                  <a:pt x="12869" y="24314"/>
                </a:lnTo>
                <a:lnTo>
                  <a:pt x="12911" y="24251"/>
                </a:lnTo>
                <a:lnTo>
                  <a:pt x="12869" y="24188"/>
                </a:lnTo>
                <a:lnTo>
                  <a:pt x="12827" y="24147"/>
                </a:lnTo>
                <a:lnTo>
                  <a:pt x="12869" y="24168"/>
                </a:lnTo>
                <a:lnTo>
                  <a:pt x="12931" y="24209"/>
                </a:lnTo>
                <a:lnTo>
                  <a:pt x="12931" y="24168"/>
                </a:lnTo>
                <a:lnTo>
                  <a:pt x="12952" y="24084"/>
                </a:lnTo>
                <a:lnTo>
                  <a:pt x="13036" y="24084"/>
                </a:lnTo>
                <a:lnTo>
                  <a:pt x="13120" y="24042"/>
                </a:lnTo>
                <a:lnTo>
                  <a:pt x="13120" y="23958"/>
                </a:lnTo>
                <a:lnTo>
                  <a:pt x="13120" y="23937"/>
                </a:lnTo>
                <a:lnTo>
                  <a:pt x="13141" y="23875"/>
                </a:lnTo>
                <a:lnTo>
                  <a:pt x="13224" y="23875"/>
                </a:lnTo>
                <a:lnTo>
                  <a:pt x="13266" y="23854"/>
                </a:lnTo>
                <a:lnTo>
                  <a:pt x="13350" y="23749"/>
                </a:lnTo>
                <a:lnTo>
                  <a:pt x="13434" y="23707"/>
                </a:lnTo>
                <a:lnTo>
                  <a:pt x="13476" y="23707"/>
                </a:lnTo>
                <a:lnTo>
                  <a:pt x="13496" y="23728"/>
                </a:lnTo>
                <a:lnTo>
                  <a:pt x="13580" y="23707"/>
                </a:lnTo>
                <a:lnTo>
                  <a:pt x="13643" y="23624"/>
                </a:lnTo>
                <a:lnTo>
                  <a:pt x="13664" y="23477"/>
                </a:lnTo>
                <a:lnTo>
                  <a:pt x="13643" y="23352"/>
                </a:lnTo>
                <a:lnTo>
                  <a:pt x="13580" y="23352"/>
                </a:lnTo>
                <a:lnTo>
                  <a:pt x="13559" y="23331"/>
                </a:lnTo>
                <a:lnTo>
                  <a:pt x="13580" y="23247"/>
                </a:lnTo>
                <a:lnTo>
                  <a:pt x="13580" y="23142"/>
                </a:lnTo>
                <a:lnTo>
                  <a:pt x="13559" y="23059"/>
                </a:lnTo>
                <a:lnTo>
                  <a:pt x="13496" y="23017"/>
                </a:lnTo>
                <a:lnTo>
                  <a:pt x="13476" y="22912"/>
                </a:lnTo>
                <a:lnTo>
                  <a:pt x="13455" y="22870"/>
                </a:lnTo>
                <a:lnTo>
                  <a:pt x="13455" y="22787"/>
                </a:lnTo>
                <a:lnTo>
                  <a:pt x="13496" y="22787"/>
                </a:lnTo>
                <a:lnTo>
                  <a:pt x="13559" y="22808"/>
                </a:lnTo>
                <a:lnTo>
                  <a:pt x="13580" y="22912"/>
                </a:lnTo>
                <a:lnTo>
                  <a:pt x="13643" y="22996"/>
                </a:lnTo>
                <a:lnTo>
                  <a:pt x="13643" y="23080"/>
                </a:lnTo>
                <a:lnTo>
                  <a:pt x="13685" y="23184"/>
                </a:lnTo>
                <a:lnTo>
                  <a:pt x="13748" y="23205"/>
                </a:lnTo>
                <a:lnTo>
                  <a:pt x="13789" y="23247"/>
                </a:lnTo>
                <a:lnTo>
                  <a:pt x="13768" y="23331"/>
                </a:lnTo>
                <a:lnTo>
                  <a:pt x="13789" y="23414"/>
                </a:lnTo>
                <a:lnTo>
                  <a:pt x="13873" y="23456"/>
                </a:lnTo>
                <a:lnTo>
                  <a:pt x="13915" y="23456"/>
                </a:lnTo>
                <a:lnTo>
                  <a:pt x="13915" y="23414"/>
                </a:lnTo>
                <a:lnTo>
                  <a:pt x="13957" y="23352"/>
                </a:lnTo>
                <a:lnTo>
                  <a:pt x="13999" y="23352"/>
                </a:lnTo>
                <a:lnTo>
                  <a:pt x="14061" y="23435"/>
                </a:lnTo>
                <a:lnTo>
                  <a:pt x="14229" y="23435"/>
                </a:lnTo>
                <a:lnTo>
                  <a:pt x="14292" y="23393"/>
                </a:lnTo>
                <a:lnTo>
                  <a:pt x="14312" y="23414"/>
                </a:lnTo>
                <a:lnTo>
                  <a:pt x="14375" y="23414"/>
                </a:lnTo>
                <a:lnTo>
                  <a:pt x="14438" y="23352"/>
                </a:lnTo>
                <a:lnTo>
                  <a:pt x="14480" y="23289"/>
                </a:lnTo>
                <a:lnTo>
                  <a:pt x="14522" y="23289"/>
                </a:lnTo>
                <a:lnTo>
                  <a:pt x="14522" y="23226"/>
                </a:lnTo>
                <a:lnTo>
                  <a:pt x="14584" y="23205"/>
                </a:lnTo>
                <a:lnTo>
                  <a:pt x="14626" y="23226"/>
                </a:lnTo>
                <a:lnTo>
                  <a:pt x="14731" y="23352"/>
                </a:lnTo>
                <a:lnTo>
                  <a:pt x="14752" y="23414"/>
                </a:lnTo>
                <a:lnTo>
                  <a:pt x="14815" y="23414"/>
                </a:lnTo>
                <a:lnTo>
                  <a:pt x="14856" y="23352"/>
                </a:lnTo>
                <a:lnTo>
                  <a:pt x="14919" y="23331"/>
                </a:lnTo>
                <a:lnTo>
                  <a:pt x="14919" y="23226"/>
                </a:lnTo>
                <a:lnTo>
                  <a:pt x="14940" y="23226"/>
                </a:lnTo>
                <a:lnTo>
                  <a:pt x="14961" y="23247"/>
                </a:lnTo>
                <a:lnTo>
                  <a:pt x="15024" y="23247"/>
                </a:lnTo>
                <a:lnTo>
                  <a:pt x="15024" y="23205"/>
                </a:lnTo>
                <a:lnTo>
                  <a:pt x="15066" y="23205"/>
                </a:lnTo>
                <a:lnTo>
                  <a:pt x="15108" y="23226"/>
                </a:lnTo>
                <a:lnTo>
                  <a:pt x="15170" y="23226"/>
                </a:lnTo>
                <a:lnTo>
                  <a:pt x="15212" y="23184"/>
                </a:lnTo>
                <a:lnTo>
                  <a:pt x="15212" y="23121"/>
                </a:lnTo>
                <a:lnTo>
                  <a:pt x="15254" y="23100"/>
                </a:lnTo>
                <a:lnTo>
                  <a:pt x="15338" y="23100"/>
                </a:lnTo>
                <a:lnTo>
                  <a:pt x="15359" y="23080"/>
                </a:lnTo>
                <a:lnTo>
                  <a:pt x="15359" y="23017"/>
                </a:lnTo>
                <a:lnTo>
                  <a:pt x="15380" y="23017"/>
                </a:lnTo>
                <a:lnTo>
                  <a:pt x="15380" y="23080"/>
                </a:lnTo>
                <a:lnTo>
                  <a:pt x="15442" y="23100"/>
                </a:lnTo>
                <a:lnTo>
                  <a:pt x="15484" y="23038"/>
                </a:lnTo>
                <a:lnTo>
                  <a:pt x="15526" y="22975"/>
                </a:lnTo>
                <a:lnTo>
                  <a:pt x="15547" y="22975"/>
                </a:lnTo>
                <a:lnTo>
                  <a:pt x="15589" y="23038"/>
                </a:lnTo>
                <a:lnTo>
                  <a:pt x="15652" y="23080"/>
                </a:lnTo>
                <a:lnTo>
                  <a:pt x="15693" y="22975"/>
                </a:lnTo>
                <a:lnTo>
                  <a:pt x="15735" y="22975"/>
                </a:lnTo>
                <a:lnTo>
                  <a:pt x="15756" y="23017"/>
                </a:lnTo>
                <a:lnTo>
                  <a:pt x="15798" y="23038"/>
                </a:lnTo>
                <a:lnTo>
                  <a:pt x="15861" y="23038"/>
                </a:lnTo>
                <a:lnTo>
                  <a:pt x="15882" y="22975"/>
                </a:lnTo>
                <a:lnTo>
                  <a:pt x="15944" y="22933"/>
                </a:lnTo>
                <a:lnTo>
                  <a:pt x="16007" y="22933"/>
                </a:lnTo>
                <a:lnTo>
                  <a:pt x="16112" y="22891"/>
                </a:lnTo>
                <a:lnTo>
                  <a:pt x="16175" y="22891"/>
                </a:lnTo>
                <a:lnTo>
                  <a:pt x="16196" y="22933"/>
                </a:lnTo>
                <a:lnTo>
                  <a:pt x="16258" y="22933"/>
                </a:lnTo>
                <a:lnTo>
                  <a:pt x="16279" y="22870"/>
                </a:lnTo>
                <a:lnTo>
                  <a:pt x="16321" y="22808"/>
                </a:lnTo>
                <a:lnTo>
                  <a:pt x="16426" y="22808"/>
                </a:lnTo>
                <a:lnTo>
                  <a:pt x="16468" y="22766"/>
                </a:lnTo>
                <a:lnTo>
                  <a:pt x="16572" y="22724"/>
                </a:lnTo>
                <a:lnTo>
                  <a:pt x="16614" y="22703"/>
                </a:lnTo>
                <a:lnTo>
                  <a:pt x="16614" y="22661"/>
                </a:lnTo>
                <a:lnTo>
                  <a:pt x="16572" y="22577"/>
                </a:lnTo>
                <a:lnTo>
                  <a:pt x="16572" y="22515"/>
                </a:lnTo>
                <a:lnTo>
                  <a:pt x="16719" y="22577"/>
                </a:lnTo>
                <a:lnTo>
                  <a:pt x="16802" y="22619"/>
                </a:lnTo>
                <a:lnTo>
                  <a:pt x="16823" y="22682"/>
                </a:lnTo>
                <a:lnTo>
                  <a:pt x="16886" y="22703"/>
                </a:lnTo>
                <a:lnTo>
                  <a:pt x="16991" y="22619"/>
                </a:lnTo>
                <a:lnTo>
                  <a:pt x="16991" y="22536"/>
                </a:lnTo>
                <a:lnTo>
                  <a:pt x="16928" y="22515"/>
                </a:lnTo>
                <a:lnTo>
                  <a:pt x="16928" y="22473"/>
                </a:lnTo>
                <a:lnTo>
                  <a:pt x="17012" y="22431"/>
                </a:lnTo>
                <a:lnTo>
                  <a:pt x="17033" y="22494"/>
                </a:lnTo>
                <a:lnTo>
                  <a:pt x="17116" y="22515"/>
                </a:lnTo>
                <a:lnTo>
                  <a:pt x="17158" y="22410"/>
                </a:lnTo>
                <a:lnTo>
                  <a:pt x="17137" y="22326"/>
                </a:lnTo>
                <a:lnTo>
                  <a:pt x="17137" y="22264"/>
                </a:lnTo>
                <a:lnTo>
                  <a:pt x="17200" y="22264"/>
                </a:lnTo>
                <a:lnTo>
                  <a:pt x="17221" y="22305"/>
                </a:lnTo>
                <a:lnTo>
                  <a:pt x="17305" y="22326"/>
                </a:lnTo>
                <a:lnTo>
                  <a:pt x="17346" y="22284"/>
                </a:lnTo>
                <a:lnTo>
                  <a:pt x="17409" y="22264"/>
                </a:lnTo>
                <a:lnTo>
                  <a:pt x="17451" y="22264"/>
                </a:lnTo>
                <a:lnTo>
                  <a:pt x="17451" y="22180"/>
                </a:lnTo>
                <a:lnTo>
                  <a:pt x="17430" y="22117"/>
                </a:lnTo>
                <a:lnTo>
                  <a:pt x="17451" y="22096"/>
                </a:lnTo>
                <a:lnTo>
                  <a:pt x="17514" y="22117"/>
                </a:lnTo>
                <a:lnTo>
                  <a:pt x="17556" y="22180"/>
                </a:lnTo>
                <a:lnTo>
                  <a:pt x="17639" y="22159"/>
                </a:lnTo>
                <a:lnTo>
                  <a:pt x="17681" y="22096"/>
                </a:lnTo>
                <a:lnTo>
                  <a:pt x="17681" y="22012"/>
                </a:lnTo>
                <a:lnTo>
                  <a:pt x="17660" y="21992"/>
                </a:lnTo>
                <a:lnTo>
                  <a:pt x="17660" y="21950"/>
                </a:lnTo>
                <a:lnTo>
                  <a:pt x="17681" y="21908"/>
                </a:lnTo>
                <a:lnTo>
                  <a:pt x="17786" y="21908"/>
                </a:lnTo>
                <a:lnTo>
                  <a:pt x="17849" y="21950"/>
                </a:lnTo>
                <a:lnTo>
                  <a:pt x="17869" y="21887"/>
                </a:lnTo>
                <a:lnTo>
                  <a:pt x="17890" y="21845"/>
                </a:lnTo>
                <a:lnTo>
                  <a:pt x="17953" y="21866"/>
                </a:lnTo>
                <a:lnTo>
                  <a:pt x="17995" y="21908"/>
                </a:lnTo>
                <a:lnTo>
                  <a:pt x="18058" y="21950"/>
                </a:lnTo>
                <a:lnTo>
                  <a:pt x="18079" y="21908"/>
                </a:lnTo>
                <a:lnTo>
                  <a:pt x="18079" y="21866"/>
                </a:lnTo>
                <a:lnTo>
                  <a:pt x="18037" y="21803"/>
                </a:lnTo>
                <a:lnTo>
                  <a:pt x="18037" y="21761"/>
                </a:lnTo>
                <a:lnTo>
                  <a:pt x="18100" y="21699"/>
                </a:lnTo>
                <a:lnTo>
                  <a:pt x="18162" y="21740"/>
                </a:lnTo>
                <a:lnTo>
                  <a:pt x="18288" y="21699"/>
                </a:lnTo>
                <a:lnTo>
                  <a:pt x="18393" y="21636"/>
                </a:lnTo>
                <a:lnTo>
                  <a:pt x="18455" y="21531"/>
                </a:lnTo>
                <a:lnTo>
                  <a:pt x="18455" y="21489"/>
                </a:lnTo>
                <a:lnTo>
                  <a:pt x="18309" y="21552"/>
                </a:lnTo>
                <a:lnTo>
                  <a:pt x="18183" y="21552"/>
                </a:lnTo>
                <a:lnTo>
                  <a:pt x="18141" y="21531"/>
                </a:lnTo>
                <a:lnTo>
                  <a:pt x="17890" y="21531"/>
                </a:lnTo>
                <a:lnTo>
                  <a:pt x="17765" y="21489"/>
                </a:lnTo>
                <a:lnTo>
                  <a:pt x="17639" y="21447"/>
                </a:lnTo>
                <a:lnTo>
                  <a:pt x="17472" y="21427"/>
                </a:lnTo>
                <a:lnTo>
                  <a:pt x="17325" y="21280"/>
                </a:lnTo>
                <a:lnTo>
                  <a:pt x="17263" y="21238"/>
                </a:lnTo>
                <a:lnTo>
                  <a:pt x="17221" y="21238"/>
                </a:lnTo>
                <a:lnTo>
                  <a:pt x="17095" y="21301"/>
                </a:lnTo>
                <a:lnTo>
                  <a:pt x="17053" y="21259"/>
                </a:lnTo>
                <a:lnTo>
                  <a:pt x="17095" y="21217"/>
                </a:lnTo>
                <a:lnTo>
                  <a:pt x="17095" y="21175"/>
                </a:lnTo>
                <a:lnTo>
                  <a:pt x="17033" y="21238"/>
                </a:lnTo>
                <a:lnTo>
                  <a:pt x="16886" y="21343"/>
                </a:lnTo>
                <a:lnTo>
                  <a:pt x="16802" y="21385"/>
                </a:lnTo>
                <a:lnTo>
                  <a:pt x="16635" y="21385"/>
                </a:lnTo>
                <a:lnTo>
                  <a:pt x="16593" y="21427"/>
                </a:lnTo>
                <a:lnTo>
                  <a:pt x="16530" y="21385"/>
                </a:lnTo>
                <a:lnTo>
                  <a:pt x="16489" y="21364"/>
                </a:lnTo>
                <a:cubicBezTo>
                  <a:pt x="16489" y="21364"/>
                  <a:pt x="16426" y="21385"/>
                  <a:pt x="16405" y="21385"/>
                </a:cubicBezTo>
                <a:lnTo>
                  <a:pt x="16321" y="21385"/>
                </a:lnTo>
                <a:lnTo>
                  <a:pt x="16196" y="21531"/>
                </a:lnTo>
                <a:lnTo>
                  <a:pt x="16154" y="21594"/>
                </a:lnTo>
                <a:lnTo>
                  <a:pt x="16091" y="21531"/>
                </a:lnTo>
                <a:lnTo>
                  <a:pt x="16049" y="21489"/>
                </a:lnTo>
                <a:lnTo>
                  <a:pt x="15861" y="21489"/>
                </a:lnTo>
                <a:lnTo>
                  <a:pt x="15777" y="21468"/>
                </a:lnTo>
                <a:lnTo>
                  <a:pt x="15735" y="21489"/>
                </a:lnTo>
                <a:lnTo>
                  <a:pt x="15672" y="21447"/>
                </a:lnTo>
                <a:lnTo>
                  <a:pt x="15735" y="21364"/>
                </a:lnTo>
                <a:lnTo>
                  <a:pt x="15840" y="21364"/>
                </a:lnTo>
                <a:lnTo>
                  <a:pt x="15882" y="21427"/>
                </a:lnTo>
                <a:lnTo>
                  <a:pt x="15965" y="21447"/>
                </a:lnTo>
                <a:lnTo>
                  <a:pt x="16049" y="21385"/>
                </a:lnTo>
                <a:lnTo>
                  <a:pt x="16175" y="21364"/>
                </a:lnTo>
                <a:lnTo>
                  <a:pt x="16258" y="21280"/>
                </a:lnTo>
                <a:lnTo>
                  <a:pt x="16321" y="21280"/>
                </a:lnTo>
                <a:lnTo>
                  <a:pt x="16426" y="21322"/>
                </a:lnTo>
                <a:lnTo>
                  <a:pt x="16530" y="21280"/>
                </a:lnTo>
                <a:lnTo>
                  <a:pt x="16572" y="21238"/>
                </a:lnTo>
                <a:lnTo>
                  <a:pt x="16530" y="21175"/>
                </a:lnTo>
                <a:lnTo>
                  <a:pt x="16489" y="21175"/>
                </a:lnTo>
                <a:lnTo>
                  <a:pt x="16468" y="21134"/>
                </a:lnTo>
                <a:lnTo>
                  <a:pt x="16405" y="21134"/>
                </a:lnTo>
                <a:lnTo>
                  <a:pt x="16300" y="21155"/>
                </a:lnTo>
                <a:lnTo>
                  <a:pt x="16216" y="21134"/>
                </a:lnTo>
                <a:lnTo>
                  <a:pt x="16049" y="21134"/>
                </a:lnTo>
                <a:lnTo>
                  <a:pt x="15944" y="21155"/>
                </a:lnTo>
                <a:lnTo>
                  <a:pt x="15840" y="21155"/>
                </a:lnTo>
                <a:lnTo>
                  <a:pt x="15693" y="21134"/>
                </a:lnTo>
                <a:lnTo>
                  <a:pt x="15672" y="21071"/>
                </a:lnTo>
                <a:lnTo>
                  <a:pt x="15631" y="21050"/>
                </a:lnTo>
                <a:lnTo>
                  <a:pt x="15526" y="21071"/>
                </a:lnTo>
                <a:lnTo>
                  <a:pt x="15380" y="21071"/>
                </a:lnTo>
                <a:lnTo>
                  <a:pt x="15212" y="21175"/>
                </a:lnTo>
                <a:lnTo>
                  <a:pt x="15170" y="21155"/>
                </a:lnTo>
                <a:lnTo>
                  <a:pt x="15212" y="21071"/>
                </a:lnTo>
                <a:lnTo>
                  <a:pt x="15275" y="21008"/>
                </a:lnTo>
                <a:lnTo>
                  <a:pt x="15463" y="21008"/>
                </a:lnTo>
                <a:lnTo>
                  <a:pt x="15672" y="20903"/>
                </a:lnTo>
                <a:lnTo>
                  <a:pt x="15756" y="20841"/>
                </a:lnTo>
                <a:lnTo>
                  <a:pt x="15756" y="20757"/>
                </a:lnTo>
                <a:lnTo>
                  <a:pt x="15777" y="20715"/>
                </a:lnTo>
                <a:lnTo>
                  <a:pt x="15861" y="20715"/>
                </a:lnTo>
                <a:lnTo>
                  <a:pt x="15903" y="20694"/>
                </a:lnTo>
                <a:lnTo>
                  <a:pt x="15965" y="20611"/>
                </a:lnTo>
                <a:lnTo>
                  <a:pt x="15944" y="20548"/>
                </a:lnTo>
                <a:lnTo>
                  <a:pt x="15882" y="20506"/>
                </a:lnTo>
                <a:lnTo>
                  <a:pt x="15798" y="20485"/>
                </a:lnTo>
                <a:lnTo>
                  <a:pt x="15777" y="20443"/>
                </a:lnTo>
                <a:lnTo>
                  <a:pt x="15861" y="20401"/>
                </a:lnTo>
                <a:lnTo>
                  <a:pt x="15903" y="20401"/>
                </a:lnTo>
                <a:lnTo>
                  <a:pt x="15903" y="20422"/>
                </a:lnTo>
                <a:lnTo>
                  <a:pt x="15986" y="20443"/>
                </a:lnTo>
                <a:lnTo>
                  <a:pt x="16007" y="20422"/>
                </a:lnTo>
                <a:lnTo>
                  <a:pt x="15986" y="20380"/>
                </a:lnTo>
                <a:lnTo>
                  <a:pt x="15965" y="20339"/>
                </a:lnTo>
                <a:lnTo>
                  <a:pt x="15965" y="20234"/>
                </a:lnTo>
                <a:lnTo>
                  <a:pt x="16007" y="20276"/>
                </a:lnTo>
                <a:lnTo>
                  <a:pt x="16049" y="20318"/>
                </a:lnTo>
                <a:lnTo>
                  <a:pt x="16049" y="20401"/>
                </a:lnTo>
                <a:lnTo>
                  <a:pt x="16091" y="20506"/>
                </a:lnTo>
                <a:lnTo>
                  <a:pt x="16175" y="20548"/>
                </a:lnTo>
                <a:lnTo>
                  <a:pt x="16279" y="20527"/>
                </a:lnTo>
                <a:lnTo>
                  <a:pt x="16405" y="20527"/>
                </a:lnTo>
                <a:lnTo>
                  <a:pt x="16698" y="20401"/>
                </a:lnTo>
                <a:lnTo>
                  <a:pt x="16781" y="20401"/>
                </a:lnTo>
                <a:lnTo>
                  <a:pt x="16844" y="20380"/>
                </a:lnTo>
                <a:lnTo>
                  <a:pt x="16907" y="20297"/>
                </a:lnTo>
                <a:lnTo>
                  <a:pt x="16991" y="20276"/>
                </a:lnTo>
                <a:lnTo>
                  <a:pt x="17033" y="20171"/>
                </a:lnTo>
                <a:lnTo>
                  <a:pt x="16991" y="20067"/>
                </a:lnTo>
                <a:lnTo>
                  <a:pt x="16949" y="19983"/>
                </a:lnTo>
                <a:lnTo>
                  <a:pt x="16907" y="19983"/>
                </a:lnTo>
                <a:lnTo>
                  <a:pt x="16802" y="19920"/>
                </a:lnTo>
                <a:lnTo>
                  <a:pt x="16530" y="19857"/>
                </a:lnTo>
                <a:lnTo>
                  <a:pt x="16489" y="19857"/>
                </a:lnTo>
                <a:lnTo>
                  <a:pt x="16384" y="19899"/>
                </a:lnTo>
                <a:lnTo>
                  <a:pt x="16321" y="19857"/>
                </a:lnTo>
                <a:lnTo>
                  <a:pt x="16321" y="19732"/>
                </a:lnTo>
                <a:lnTo>
                  <a:pt x="16300" y="19690"/>
                </a:lnTo>
                <a:lnTo>
                  <a:pt x="16196" y="19753"/>
                </a:lnTo>
                <a:lnTo>
                  <a:pt x="16112" y="19753"/>
                </a:lnTo>
                <a:lnTo>
                  <a:pt x="16007" y="19815"/>
                </a:lnTo>
                <a:lnTo>
                  <a:pt x="15944" y="19815"/>
                </a:lnTo>
                <a:lnTo>
                  <a:pt x="15861" y="19774"/>
                </a:lnTo>
                <a:lnTo>
                  <a:pt x="15861" y="19690"/>
                </a:lnTo>
                <a:lnTo>
                  <a:pt x="15944" y="19753"/>
                </a:lnTo>
                <a:lnTo>
                  <a:pt x="16007" y="19690"/>
                </a:lnTo>
                <a:lnTo>
                  <a:pt x="16070" y="19648"/>
                </a:lnTo>
                <a:lnTo>
                  <a:pt x="16196" y="19648"/>
                </a:lnTo>
                <a:lnTo>
                  <a:pt x="16216" y="19585"/>
                </a:lnTo>
                <a:lnTo>
                  <a:pt x="16175" y="19523"/>
                </a:lnTo>
                <a:lnTo>
                  <a:pt x="16091" y="19418"/>
                </a:lnTo>
                <a:lnTo>
                  <a:pt x="16049" y="19376"/>
                </a:lnTo>
                <a:lnTo>
                  <a:pt x="15944" y="19376"/>
                </a:lnTo>
                <a:lnTo>
                  <a:pt x="15965" y="19355"/>
                </a:lnTo>
                <a:lnTo>
                  <a:pt x="16070" y="19292"/>
                </a:lnTo>
                <a:lnTo>
                  <a:pt x="16070" y="19251"/>
                </a:lnTo>
                <a:lnTo>
                  <a:pt x="16070" y="19146"/>
                </a:lnTo>
                <a:lnTo>
                  <a:pt x="16091" y="19104"/>
                </a:lnTo>
                <a:lnTo>
                  <a:pt x="16154" y="19167"/>
                </a:lnTo>
                <a:lnTo>
                  <a:pt x="16175" y="19313"/>
                </a:lnTo>
                <a:lnTo>
                  <a:pt x="16216" y="19355"/>
                </a:lnTo>
                <a:lnTo>
                  <a:pt x="16216" y="19418"/>
                </a:lnTo>
                <a:lnTo>
                  <a:pt x="16363" y="19543"/>
                </a:lnTo>
                <a:lnTo>
                  <a:pt x="16363" y="19585"/>
                </a:lnTo>
                <a:lnTo>
                  <a:pt x="16426" y="19669"/>
                </a:lnTo>
                <a:lnTo>
                  <a:pt x="16489" y="19690"/>
                </a:lnTo>
                <a:lnTo>
                  <a:pt x="16572" y="19669"/>
                </a:lnTo>
                <a:lnTo>
                  <a:pt x="16614" y="19648"/>
                </a:lnTo>
                <a:lnTo>
                  <a:pt x="16698" y="19690"/>
                </a:lnTo>
                <a:lnTo>
                  <a:pt x="16802" y="19669"/>
                </a:lnTo>
                <a:lnTo>
                  <a:pt x="16886" y="19648"/>
                </a:lnTo>
                <a:lnTo>
                  <a:pt x="16928" y="19690"/>
                </a:lnTo>
                <a:lnTo>
                  <a:pt x="16928" y="19774"/>
                </a:lnTo>
                <a:lnTo>
                  <a:pt x="17116" y="20004"/>
                </a:lnTo>
                <a:lnTo>
                  <a:pt x="17200" y="20067"/>
                </a:lnTo>
                <a:lnTo>
                  <a:pt x="17221" y="20004"/>
                </a:lnTo>
                <a:lnTo>
                  <a:pt x="17325" y="19983"/>
                </a:lnTo>
                <a:lnTo>
                  <a:pt x="17346" y="19983"/>
                </a:lnTo>
                <a:lnTo>
                  <a:pt x="17367" y="20025"/>
                </a:lnTo>
                <a:lnTo>
                  <a:pt x="17346" y="20108"/>
                </a:lnTo>
                <a:lnTo>
                  <a:pt x="17325" y="20213"/>
                </a:lnTo>
                <a:lnTo>
                  <a:pt x="17346" y="20339"/>
                </a:lnTo>
                <a:lnTo>
                  <a:pt x="17409" y="20422"/>
                </a:lnTo>
                <a:lnTo>
                  <a:pt x="17451" y="20527"/>
                </a:lnTo>
                <a:lnTo>
                  <a:pt x="17472" y="20715"/>
                </a:lnTo>
                <a:lnTo>
                  <a:pt x="17535" y="20757"/>
                </a:lnTo>
                <a:lnTo>
                  <a:pt x="17618" y="20841"/>
                </a:lnTo>
                <a:lnTo>
                  <a:pt x="17681" y="21029"/>
                </a:lnTo>
                <a:lnTo>
                  <a:pt x="17828" y="21134"/>
                </a:lnTo>
                <a:lnTo>
                  <a:pt x="17869" y="21175"/>
                </a:lnTo>
                <a:lnTo>
                  <a:pt x="17953" y="21155"/>
                </a:lnTo>
                <a:lnTo>
                  <a:pt x="18037" y="21134"/>
                </a:lnTo>
                <a:lnTo>
                  <a:pt x="18100" y="21134"/>
                </a:lnTo>
                <a:lnTo>
                  <a:pt x="18141" y="21113"/>
                </a:lnTo>
                <a:lnTo>
                  <a:pt x="18141" y="21029"/>
                </a:lnTo>
                <a:lnTo>
                  <a:pt x="18141" y="20903"/>
                </a:lnTo>
                <a:lnTo>
                  <a:pt x="18141" y="20757"/>
                </a:lnTo>
                <a:lnTo>
                  <a:pt x="18162" y="20652"/>
                </a:lnTo>
                <a:lnTo>
                  <a:pt x="18183" y="20611"/>
                </a:lnTo>
                <a:lnTo>
                  <a:pt x="18204" y="20611"/>
                </a:lnTo>
                <a:lnTo>
                  <a:pt x="18246" y="20652"/>
                </a:lnTo>
                <a:lnTo>
                  <a:pt x="18204" y="20736"/>
                </a:lnTo>
                <a:lnTo>
                  <a:pt x="18204" y="20820"/>
                </a:lnTo>
                <a:lnTo>
                  <a:pt x="18267" y="20924"/>
                </a:lnTo>
                <a:lnTo>
                  <a:pt x="18204" y="21008"/>
                </a:lnTo>
                <a:lnTo>
                  <a:pt x="18204" y="21071"/>
                </a:lnTo>
                <a:lnTo>
                  <a:pt x="18267" y="21113"/>
                </a:lnTo>
                <a:lnTo>
                  <a:pt x="18309" y="21071"/>
                </a:lnTo>
                <a:lnTo>
                  <a:pt x="18393" y="21050"/>
                </a:lnTo>
                <a:lnTo>
                  <a:pt x="18455" y="21071"/>
                </a:lnTo>
                <a:lnTo>
                  <a:pt x="18476" y="21134"/>
                </a:lnTo>
                <a:lnTo>
                  <a:pt x="18455" y="21175"/>
                </a:lnTo>
                <a:lnTo>
                  <a:pt x="18476" y="21217"/>
                </a:lnTo>
                <a:lnTo>
                  <a:pt x="18581" y="21217"/>
                </a:lnTo>
                <a:lnTo>
                  <a:pt x="18623" y="21155"/>
                </a:lnTo>
                <a:lnTo>
                  <a:pt x="18623" y="21071"/>
                </a:lnTo>
                <a:lnTo>
                  <a:pt x="18602" y="21008"/>
                </a:lnTo>
                <a:lnTo>
                  <a:pt x="18602" y="20820"/>
                </a:lnTo>
                <a:lnTo>
                  <a:pt x="18623" y="20736"/>
                </a:lnTo>
                <a:lnTo>
                  <a:pt x="18623" y="20631"/>
                </a:lnTo>
                <a:lnTo>
                  <a:pt x="18665" y="20590"/>
                </a:lnTo>
                <a:lnTo>
                  <a:pt x="18623" y="20527"/>
                </a:lnTo>
                <a:lnTo>
                  <a:pt x="18581" y="20527"/>
                </a:lnTo>
                <a:lnTo>
                  <a:pt x="18602" y="20485"/>
                </a:lnTo>
                <a:lnTo>
                  <a:pt x="18623" y="20422"/>
                </a:lnTo>
                <a:lnTo>
                  <a:pt x="18602" y="20401"/>
                </a:lnTo>
                <a:lnTo>
                  <a:pt x="18497" y="20443"/>
                </a:lnTo>
                <a:lnTo>
                  <a:pt x="18497" y="20401"/>
                </a:lnTo>
                <a:lnTo>
                  <a:pt x="18518" y="20339"/>
                </a:lnTo>
                <a:lnTo>
                  <a:pt x="18623" y="20318"/>
                </a:lnTo>
                <a:lnTo>
                  <a:pt x="18685" y="20276"/>
                </a:lnTo>
                <a:lnTo>
                  <a:pt x="18685" y="20171"/>
                </a:lnTo>
                <a:lnTo>
                  <a:pt x="18665" y="20108"/>
                </a:lnTo>
                <a:lnTo>
                  <a:pt x="18602" y="20129"/>
                </a:lnTo>
                <a:lnTo>
                  <a:pt x="18581" y="20087"/>
                </a:lnTo>
                <a:lnTo>
                  <a:pt x="18623" y="20004"/>
                </a:lnTo>
                <a:lnTo>
                  <a:pt x="18685" y="19899"/>
                </a:lnTo>
                <a:lnTo>
                  <a:pt x="18685" y="19857"/>
                </a:lnTo>
                <a:lnTo>
                  <a:pt x="18623" y="19857"/>
                </a:lnTo>
                <a:lnTo>
                  <a:pt x="18560" y="19899"/>
                </a:lnTo>
                <a:lnTo>
                  <a:pt x="18476" y="20025"/>
                </a:lnTo>
                <a:lnTo>
                  <a:pt x="18455" y="20171"/>
                </a:lnTo>
                <a:lnTo>
                  <a:pt x="18393" y="20192"/>
                </a:lnTo>
                <a:lnTo>
                  <a:pt x="18393" y="20129"/>
                </a:lnTo>
                <a:lnTo>
                  <a:pt x="18413" y="20004"/>
                </a:lnTo>
                <a:lnTo>
                  <a:pt x="18413" y="19962"/>
                </a:lnTo>
                <a:lnTo>
                  <a:pt x="18393" y="19899"/>
                </a:lnTo>
                <a:lnTo>
                  <a:pt x="18393" y="19857"/>
                </a:lnTo>
                <a:lnTo>
                  <a:pt x="18413" y="19774"/>
                </a:lnTo>
                <a:lnTo>
                  <a:pt x="18497" y="19690"/>
                </a:lnTo>
                <a:lnTo>
                  <a:pt x="18581" y="19648"/>
                </a:lnTo>
                <a:lnTo>
                  <a:pt x="18602" y="19564"/>
                </a:lnTo>
                <a:lnTo>
                  <a:pt x="18560" y="19502"/>
                </a:lnTo>
                <a:lnTo>
                  <a:pt x="18476" y="19502"/>
                </a:lnTo>
                <a:lnTo>
                  <a:pt x="18413" y="19564"/>
                </a:lnTo>
                <a:lnTo>
                  <a:pt x="18393" y="19606"/>
                </a:lnTo>
                <a:lnTo>
                  <a:pt x="18372" y="19648"/>
                </a:lnTo>
                <a:lnTo>
                  <a:pt x="18393" y="19543"/>
                </a:lnTo>
                <a:lnTo>
                  <a:pt x="18413" y="19481"/>
                </a:lnTo>
                <a:lnTo>
                  <a:pt x="18393" y="19460"/>
                </a:lnTo>
                <a:lnTo>
                  <a:pt x="18351" y="19481"/>
                </a:lnTo>
                <a:lnTo>
                  <a:pt x="18246" y="19564"/>
                </a:lnTo>
                <a:lnTo>
                  <a:pt x="18162" y="19648"/>
                </a:lnTo>
                <a:lnTo>
                  <a:pt x="18162" y="19606"/>
                </a:lnTo>
                <a:lnTo>
                  <a:pt x="18183" y="19543"/>
                </a:lnTo>
                <a:lnTo>
                  <a:pt x="18246" y="19460"/>
                </a:lnTo>
                <a:lnTo>
                  <a:pt x="18288" y="19397"/>
                </a:lnTo>
                <a:lnTo>
                  <a:pt x="18351" y="19292"/>
                </a:lnTo>
                <a:lnTo>
                  <a:pt x="18351" y="19271"/>
                </a:lnTo>
                <a:lnTo>
                  <a:pt x="18288" y="19230"/>
                </a:lnTo>
                <a:lnTo>
                  <a:pt x="18267" y="19167"/>
                </a:lnTo>
                <a:lnTo>
                  <a:pt x="18204" y="19167"/>
                </a:lnTo>
                <a:lnTo>
                  <a:pt x="18162" y="19125"/>
                </a:lnTo>
                <a:lnTo>
                  <a:pt x="18141" y="19041"/>
                </a:lnTo>
                <a:lnTo>
                  <a:pt x="18079" y="19020"/>
                </a:lnTo>
                <a:lnTo>
                  <a:pt x="17995" y="18937"/>
                </a:lnTo>
                <a:lnTo>
                  <a:pt x="17953" y="18937"/>
                </a:lnTo>
                <a:lnTo>
                  <a:pt x="17932" y="18916"/>
                </a:lnTo>
                <a:lnTo>
                  <a:pt x="17869" y="18916"/>
                </a:lnTo>
                <a:lnTo>
                  <a:pt x="17869" y="18853"/>
                </a:lnTo>
                <a:lnTo>
                  <a:pt x="17849" y="18811"/>
                </a:lnTo>
                <a:lnTo>
                  <a:pt x="17660" y="18665"/>
                </a:lnTo>
                <a:lnTo>
                  <a:pt x="17639" y="18623"/>
                </a:lnTo>
                <a:lnTo>
                  <a:pt x="17535" y="18560"/>
                </a:lnTo>
                <a:lnTo>
                  <a:pt x="17430" y="18560"/>
                </a:lnTo>
                <a:lnTo>
                  <a:pt x="17325" y="18602"/>
                </a:lnTo>
                <a:lnTo>
                  <a:pt x="17242" y="18707"/>
                </a:lnTo>
                <a:lnTo>
                  <a:pt x="17242" y="18644"/>
                </a:lnTo>
                <a:lnTo>
                  <a:pt x="17221" y="18560"/>
                </a:lnTo>
                <a:lnTo>
                  <a:pt x="17053" y="18518"/>
                </a:lnTo>
                <a:lnTo>
                  <a:pt x="16949" y="18518"/>
                </a:lnTo>
                <a:lnTo>
                  <a:pt x="16844" y="18539"/>
                </a:lnTo>
                <a:lnTo>
                  <a:pt x="16823" y="18518"/>
                </a:lnTo>
                <a:lnTo>
                  <a:pt x="16907" y="18434"/>
                </a:lnTo>
                <a:lnTo>
                  <a:pt x="16949" y="18476"/>
                </a:lnTo>
                <a:lnTo>
                  <a:pt x="17137" y="18476"/>
                </a:lnTo>
                <a:lnTo>
                  <a:pt x="17221" y="18497"/>
                </a:lnTo>
                <a:lnTo>
                  <a:pt x="17325" y="18497"/>
                </a:lnTo>
                <a:lnTo>
                  <a:pt x="17430" y="18476"/>
                </a:lnTo>
                <a:lnTo>
                  <a:pt x="17472" y="18393"/>
                </a:lnTo>
                <a:lnTo>
                  <a:pt x="17514" y="18204"/>
                </a:lnTo>
                <a:lnTo>
                  <a:pt x="17472" y="18121"/>
                </a:lnTo>
                <a:lnTo>
                  <a:pt x="17451" y="18100"/>
                </a:lnTo>
                <a:lnTo>
                  <a:pt x="17409" y="18100"/>
                </a:lnTo>
                <a:lnTo>
                  <a:pt x="17263" y="17995"/>
                </a:lnTo>
                <a:lnTo>
                  <a:pt x="17221" y="17974"/>
                </a:lnTo>
                <a:lnTo>
                  <a:pt x="17158" y="17974"/>
                </a:lnTo>
                <a:lnTo>
                  <a:pt x="17053" y="18058"/>
                </a:lnTo>
                <a:lnTo>
                  <a:pt x="17012" y="18058"/>
                </a:lnTo>
                <a:lnTo>
                  <a:pt x="16928" y="18079"/>
                </a:lnTo>
                <a:lnTo>
                  <a:pt x="16886" y="18162"/>
                </a:lnTo>
                <a:lnTo>
                  <a:pt x="16844" y="18162"/>
                </a:lnTo>
                <a:lnTo>
                  <a:pt x="16844" y="18079"/>
                </a:lnTo>
                <a:lnTo>
                  <a:pt x="16823" y="18016"/>
                </a:lnTo>
                <a:lnTo>
                  <a:pt x="16781" y="18016"/>
                </a:lnTo>
                <a:lnTo>
                  <a:pt x="16635" y="18058"/>
                </a:lnTo>
                <a:lnTo>
                  <a:pt x="16593" y="18079"/>
                </a:lnTo>
                <a:lnTo>
                  <a:pt x="16530" y="18079"/>
                </a:lnTo>
                <a:lnTo>
                  <a:pt x="16572" y="18058"/>
                </a:lnTo>
                <a:lnTo>
                  <a:pt x="16677" y="17995"/>
                </a:lnTo>
                <a:lnTo>
                  <a:pt x="16781" y="17974"/>
                </a:lnTo>
                <a:lnTo>
                  <a:pt x="16802" y="17911"/>
                </a:lnTo>
                <a:lnTo>
                  <a:pt x="16781" y="17870"/>
                </a:lnTo>
                <a:lnTo>
                  <a:pt x="16719" y="17849"/>
                </a:lnTo>
                <a:lnTo>
                  <a:pt x="16677" y="17870"/>
                </a:lnTo>
                <a:lnTo>
                  <a:pt x="16719" y="17807"/>
                </a:lnTo>
                <a:lnTo>
                  <a:pt x="16781" y="17807"/>
                </a:lnTo>
                <a:lnTo>
                  <a:pt x="16823" y="17849"/>
                </a:lnTo>
                <a:lnTo>
                  <a:pt x="16928" y="17953"/>
                </a:lnTo>
                <a:lnTo>
                  <a:pt x="17012" y="17974"/>
                </a:lnTo>
                <a:lnTo>
                  <a:pt x="17095" y="17953"/>
                </a:lnTo>
                <a:lnTo>
                  <a:pt x="17200" y="17870"/>
                </a:lnTo>
                <a:lnTo>
                  <a:pt x="17367" y="17870"/>
                </a:lnTo>
                <a:lnTo>
                  <a:pt x="17430" y="17786"/>
                </a:lnTo>
                <a:lnTo>
                  <a:pt x="17472" y="17765"/>
                </a:lnTo>
                <a:lnTo>
                  <a:pt x="17514" y="17702"/>
                </a:lnTo>
                <a:lnTo>
                  <a:pt x="17472" y="17639"/>
                </a:lnTo>
                <a:lnTo>
                  <a:pt x="17409" y="17577"/>
                </a:lnTo>
                <a:lnTo>
                  <a:pt x="17263" y="17556"/>
                </a:lnTo>
                <a:lnTo>
                  <a:pt x="17200" y="17493"/>
                </a:lnTo>
                <a:lnTo>
                  <a:pt x="17137" y="17451"/>
                </a:lnTo>
                <a:lnTo>
                  <a:pt x="17033" y="17451"/>
                </a:lnTo>
                <a:lnTo>
                  <a:pt x="16928" y="17430"/>
                </a:lnTo>
                <a:lnTo>
                  <a:pt x="16844" y="17451"/>
                </a:lnTo>
                <a:lnTo>
                  <a:pt x="16823" y="17493"/>
                </a:lnTo>
                <a:lnTo>
                  <a:pt x="16740" y="17556"/>
                </a:lnTo>
                <a:lnTo>
                  <a:pt x="16677" y="17535"/>
                </a:lnTo>
                <a:lnTo>
                  <a:pt x="16593" y="17493"/>
                </a:lnTo>
                <a:lnTo>
                  <a:pt x="16489" y="17493"/>
                </a:lnTo>
                <a:lnTo>
                  <a:pt x="16468" y="17556"/>
                </a:lnTo>
                <a:lnTo>
                  <a:pt x="16426" y="17598"/>
                </a:lnTo>
                <a:lnTo>
                  <a:pt x="16384" y="17577"/>
                </a:lnTo>
                <a:lnTo>
                  <a:pt x="16321" y="17535"/>
                </a:lnTo>
                <a:lnTo>
                  <a:pt x="16300" y="17535"/>
                </a:lnTo>
                <a:lnTo>
                  <a:pt x="16279" y="17472"/>
                </a:lnTo>
                <a:lnTo>
                  <a:pt x="16321" y="17430"/>
                </a:lnTo>
                <a:lnTo>
                  <a:pt x="16426" y="17388"/>
                </a:lnTo>
                <a:lnTo>
                  <a:pt x="16572" y="17430"/>
                </a:lnTo>
                <a:lnTo>
                  <a:pt x="16740" y="17430"/>
                </a:lnTo>
                <a:lnTo>
                  <a:pt x="16802" y="17367"/>
                </a:lnTo>
                <a:lnTo>
                  <a:pt x="16802" y="17326"/>
                </a:lnTo>
                <a:lnTo>
                  <a:pt x="16740" y="17221"/>
                </a:lnTo>
                <a:lnTo>
                  <a:pt x="16635" y="17137"/>
                </a:lnTo>
                <a:lnTo>
                  <a:pt x="16530" y="17074"/>
                </a:lnTo>
                <a:lnTo>
                  <a:pt x="16489" y="17012"/>
                </a:lnTo>
                <a:lnTo>
                  <a:pt x="16489" y="16907"/>
                </a:lnTo>
                <a:lnTo>
                  <a:pt x="16509" y="16865"/>
                </a:lnTo>
                <a:lnTo>
                  <a:pt x="16572" y="16907"/>
                </a:lnTo>
                <a:lnTo>
                  <a:pt x="16593" y="16949"/>
                </a:lnTo>
                <a:lnTo>
                  <a:pt x="16593" y="17012"/>
                </a:lnTo>
                <a:lnTo>
                  <a:pt x="16677" y="17054"/>
                </a:lnTo>
                <a:lnTo>
                  <a:pt x="16802" y="17158"/>
                </a:lnTo>
                <a:lnTo>
                  <a:pt x="16823" y="17221"/>
                </a:lnTo>
                <a:lnTo>
                  <a:pt x="16886" y="17242"/>
                </a:lnTo>
                <a:lnTo>
                  <a:pt x="16928" y="17242"/>
                </a:lnTo>
                <a:lnTo>
                  <a:pt x="17012" y="17326"/>
                </a:lnTo>
                <a:lnTo>
                  <a:pt x="17095" y="17326"/>
                </a:lnTo>
                <a:lnTo>
                  <a:pt x="17200" y="17284"/>
                </a:lnTo>
                <a:lnTo>
                  <a:pt x="17263" y="17242"/>
                </a:lnTo>
                <a:lnTo>
                  <a:pt x="17346" y="17221"/>
                </a:lnTo>
                <a:lnTo>
                  <a:pt x="17409" y="17158"/>
                </a:lnTo>
                <a:lnTo>
                  <a:pt x="17472" y="17116"/>
                </a:lnTo>
                <a:lnTo>
                  <a:pt x="17556" y="17074"/>
                </a:lnTo>
                <a:lnTo>
                  <a:pt x="17606" y="17074"/>
                </a:lnTo>
                <a:lnTo>
                  <a:pt x="17618" y="17116"/>
                </a:lnTo>
                <a:lnTo>
                  <a:pt x="17618" y="17074"/>
                </a:lnTo>
                <a:lnTo>
                  <a:pt x="17618" y="17033"/>
                </a:lnTo>
                <a:lnTo>
                  <a:pt x="17577" y="16970"/>
                </a:lnTo>
                <a:lnTo>
                  <a:pt x="17588" y="17010"/>
                </a:lnTo>
                <a:lnTo>
                  <a:pt x="17472" y="16844"/>
                </a:lnTo>
                <a:lnTo>
                  <a:pt x="17409" y="16802"/>
                </a:lnTo>
                <a:lnTo>
                  <a:pt x="17409" y="16740"/>
                </a:lnTo>
                <a:lnTo>
                  <a:pt x="17430" y="16719"/>
                </a:lnTo>
                <a:lnTo>
                  <a:pt x="17472" y="16719"/>
                </a:lnTo>
                <a:lnTo>
                  <a:pt x="17535" y="16761"/>
                </a:lnTo>
                <a:lnTo>
                  <a:pt x="17535" y="16823"/>
                </a:lnTo>
                <a:lnTo>
                  <a:pt x="17577" y="16865"/>
                </a:lnTo>
                <a:lnTo>
                  <a:pt x="17681" y="17074"/>
                </a:lnTo>
                <a:lnTo>
                  <a:pt x="17869" y="17284"/>
                </a:lnTo>
                <a:lnTo>
                  <a:pt x="17890" y="17326"/>
                </a:lnTo>
                <a:lnTo>
                  <a:pt x="17932" y="17263"/>
                </a:lnTo>
                <a:lnTo>
                  <a:pt x="17932" y="17179"/>
                </a:lnTo>
                <a:lnTo>
                  <a:pt x="17953" y="17012"/>
                </a:lnTo>
                <a:lnTo>
                  <a:pt x="17953" y="16907"/>
                </a:lnTo>
                <a:lnTo>
                  <a:pt x="17995" y="16844"/>
                </a:lnTo>
                <a:lnTo>
                  <a:pt x="18058" y="16844"/>
                </a:lnTo>
                <a:lnTo>
                  <a:pt x="18100" y="16865"/>
                </a:lnTo>
                <a:lnTo>
                  <a:pt x="18100" y="16949"/>
                </a:lnTo>
                <a:lnTo>
                  <a:pt x="18141" y="17012"/>
                </a:lnTo>
                <a:lnTo>
                  <a:pt x="18183" y="17012"/>
                </a:lnTo>
                <a:lnTo>
                  <a:pt x="18372" y="17074"/>
                </a:lnTo>
                <a:lnTo>
                  <a:pt x="18518" y="17179"/>
                </a:lnTo>
                <a:lnTo>
                  <a:pt x="18602" y="17221"/>
                </a:lnTo>
                <a:lnTo>
                  <a:pt x="18665" y="17179"/>
                </a:lnTo>
                <a:lnTo>
                  <a:pt x="18706" y="17179"/>
                </a:lnTo>
                <a:lnTo>
                  <a:pt x="18769" y="17221"/>
                </a:lnTo>
                <a:lnTo>
                  <a:pt x="18769" y="17263"/>
                </a:lnTo>
                <a:lnTo>
                  <a:pt x="18602" y="17284"/>
                </a:lnTo>
                <a:lnTo>
                  <a:pt x="18581" y="17326"/>
                </a:lnTo>
                <a:lnTo>
                  <a:pt x="18476" y="17221"/>
                </a:lnTo>
                <a:lnTo>
                  <a:pt x="18288" y="17116"/>
                </a:lnTo>
                <a:lnTo>
                  <a:pt x="18246" y="17074"/>
                </a:lnTo>
                <a:lnTo>
                  <a:pt x="18204" y="17054"/>
                </a:lnTo>
                <a:lnTo>
                  <a:pt x="18162" y="17054"/>
                </a:lnTo>
                <a:lnTo>
                  <a:pt x="18121" y="17074"/>
                </a:lnTo>
                <a:lnTo>
                  <a:pt x="18121" y="17137"/>
                </a:lnTo>
                <a:lnTo>
                  <a:pt x="18183" y="17221"/>
                </a:lnTo>
                <a:lnTo>
                  <a:pt x="18413" y="17430"/>
                </a:lnTo>
                <a:lnTo>
                  <a:pt x="18518" y="17535"/>
                </a:lnTo>
                <a:lnTo>
                  <a:pt x="18685" y="17598"/>
                </a:lnTo>
                <a:lnTo>
                  <a:pt x="18790" y="17681"/>
                </a:lnTo>
                <a:lnTo>
                  <a:pt x="18832" y="17702"/>
                </a:lnTo>
                <a:lnTo>
                  <a:pt x="18916" y="17681"/>
                </a:lnTo>
                <a:lnTo>
                  <a:pt x="18937" y="17639"/>
                </a:lnTo>
                <a:lnTo>
                  <a:pt x="18999" y="17556"/>
                </a:lnTo>
                <a:lnTo>
                  <a:pt x="19125" y="17556"/>
                </a:lnTo>
                <a:lnTo>
                  <a:pt x="19167" y="17493"/>
                </a:lnTo>
                <a:lnTo>
                  <a:pt x="19167" y="17430"/>
                </a:lnTo>
                <a:lnTo>
                  <a:pt x="19250" y="17367"/>
                </a:lnTo>
                <a:lnTo>
                  <a:pt x="19313" y="17367"/>
                </a:lnTo>
                <a:lnTo>
                  <a:pt x="19376" y="17388"/>
                </a:lnTo>
                <a:lnTo>
                  <a:pt x="19460" y="17430"/>
                </a:lnTo>
                <a:lnTo>
                  <a:pt x="19564" y="17388"/>
                </a:lnTo>
                <a:lnTo>
                  <a:pt x="19669" y="17388"/>
                </a:lnTo>
                <a:lnTo>
                  <a:pt x="19690" y="17346"/>
                </a:lnTo>
                <a:lnTo>
                  <a:pt x="19732" y="17221"/>
                </a:lnTo>
                <a:lnTo>
                  <a:pt x="19732" y="17116"/>
                </a:lnTo>
                <a:lnTo>
                  <a:pt x="19774" y="17033"/>
                </a:lnTo>
                <a:lnTo>
                  <a:pt x="19857" y="16907"/>
                </a:lnTo>
                <a:lnTo>
                  <a:pt x="19857" y="16823"/>
                </a:lnTo>
                <a:lnTo>
                  <a:pt x="19836" y="16761"/>
                </a:lnTo>
                <a:lnTo>
                  <a:pt x="19753" y="16740"/>
                </a:lnTo>
                <a:lnTo>
                  <a:pt x="19648" y="16761"/>
                </a:lnTo>
                <a:lnTo>
                  <a:pt x="19627" y="16802"/>
                </a:lnTo>
                <a:lnTo>
                  <a:pt x="19585" y="16761"/>
                </a:lnTo>
                <a:lnTo>
                  <a:pt x="19543" y="16761"/>
                </a:lnTo>
                <a:lnTo>
                  <a:pt x="19522" y="16802"/>
                </a:lnTo>
                <a:lnTo>
                  <a:pt x="19439" y="16740"/>
                </a:lnTo>
                <a:lnTo>
                  <a:pt x="19376" y="16656"/>
                </a:lnTo>
                <a:lnTo>
                  <a:pt x="19334" y="16614"/>
                </a:lnTo>
                <a:lnTo>
                  <a:pt x="19313" y="16530"/>
                </a:lnTo>
                <a:lnTo>
                  <a:pt x="19271" y="16530"/>
                </a:lnTo>
                <a:lnTo>
                  <a:pt x="19250" y="16614"/>
                </a:lnTo>
                <a:lnTo>
                  <a:pt x="19250" y="16719"/>
                </a:lnTo>
                <a:lnTo>
                  <a:pt x="19313" y="16740"/>
                </a:lnTo>
                <a:lnTo>
                  <a:pt x="19313" y="16823"/>
                </a:lnTo>
                <a:lnTo>
                  <a:pt x="19250" y="16907"/>
                </a:lnTo>
                <a:lnTo>
                  <a:pt x="19229" y="17012"/>
                </a:lnTo>
                <a:lnTo>
                  <a:pt x="19209" y="16949"/>
                </a:lnTo>
                <a:lnTo>
                  <a:pt x="19229" y="16823"/>
                </a:lnTo>
                <a:lnTo>
                  <a:pt x="19209" y="16719"/>
                </a:lnTo>
                <a:lnTo>
                  <a:pt x="19146" y="16698"/>
                </a:lnTo>
                <a:lnTo>
                  <a:pt x="19125" y="16551"/>
                </a:lnTo>
                <a:lnTo>
                  <a:pt x="19062" y="16530"/>
                </a:lnTo>
                <a:lnTo>
                  <a:pt x="19041" y="16489"/>
                </a:lnTo>
                <a:lnTo>
                  <a:pt x="19041" y="16447"/>
                </a:lnTo>
                <a:lnTo>
                  <a:pt x="19104" y="16426"/>
                </a:lnTo>
                <a:lnTo>
                  <a:pt x="19161" y="16311"/>
                </a:lnTo>
                <a:lnTo>
                  <a:pt x="19146" y="16279"/>
                </a:lnTo>
                <a:lnTo>
                  <a:pt x="19104" y="16238"/>
                </a:lnTo>
                <a:lnTo>
                  <a:pt x="19146" y="16217"/>
                </a:lnTo>
                <a:lnTo>
                  <a:pt x="19229" y="16217"/>
                </a:lnTo>
                <a:lnTo>
                  <a:pt x="19271" y="16175"/>
                </a:lnTo>
                <a:lnTo>
                  <a:pt x="19313" y="16091"/>
                </a:lnTo>
                <a:lnTo>
                  <a:pt x="19313" y="15966"/>
                </a:lnTo>
                <a:lnTo>
                  <a:pt x="19271" y="15903"/>
                </a:lnTo>
                <a:lnTo>
                  <a:pt x="19271" y="15861"/>
                </a:lnTo>
                <a:lnTo>
                  <a:pt x="19334" y="15861"/>
                </a:lnTo>
                <a:lnTo>
                  <a:pt x="19376" y="15903"/>
                </a:lnTo>
                <a:lnTo>
                  <a:pt x="19439" y="15986"/>
                </a:lnTo>
                <a:lnTo>
                  <a:pt x="19481" y="16007"/>
                </a:lnTo>
                <a:lnTo>
                  <a:pt x="19564" y="16007"/>
                </a:lnTo>
                <a:lnTo>
                  <a:pt x="19648" y="15966"/>
                </a:lnTo>
                <a:lnTo>
                  <a:pt x="19732" y="15986"/>
                </a:lnTo>
                <a:lnTo>
                  <a:pt x="19794" y="16028"/>
                </a:lnTo>
                <a:lnTo>
                  <a:pt x="19899" y="16070"/>
                </a:lnTo>
                <a:lnTo>
                  <a:pt x="20046" y="16175"/>
                </a:lnTo>
                <a:lnTo>
                  <a:pt x="20046" y="16238"/>
                </a:lnTo>
                <a:lnTo>
                  <a:pt x="20066" y="16321"/>
                </a:lnTo>
                <a:lnTo>
                  <a:pt x="20108" y="16384"/>
                </a:lnTo>
                <a:lnTo>
                  <a:pt x="20150" y="16447"/>
                </a:lnTo>
                <a:lnTo>
                  <a:pt x="20192" y="16489"/>
                </a:lnTo>
                <a:lnTo>
                  <a:pt x="20318" y="16405"/>
                </a:lnTo>
                <a:lnTo>
                  <a:pt x="20422" y="16238"/>
                </a:lnTo>
                <a:lnTo>
                  <a:pt x="20485" y="16133"/>
                </a:lnTo>
                <a:lnTo>
                  <a:pt x="20422" y="16091"/>
                </a:lnTo>
                <a:lnTo>
                  <a:pt x="20401" y="15986"/>
                </a:lnTo>
                <a:lnTo>
                  <a:pt x="20464" y="15924"/>
                </a:lnTo>
                <a:lnTo>
                  <a:pt x="20464" y="15882"/>
                </a:lnTo>
                <a:lnTo>
                  <a:pt x="20359" y="15861"/>
                </a:lnTo>
                <a:lnTo>
                  <a:pt x="20276" y="15903"/>
                </a:lnTo>
                <a:lnTo>
                  <a:pt x="20255" y="15966"/>
                </a:lnTo>
                <a:lnTo>
                  <a:pt x="20108" y="15882"/>
                </a:lnTo>
                <a:lnTo>
                  <a:pt x="20046" y="15777"/>
                </a:lnTo>
                <a:lnTo>
                  <a:pt x="19899" y="15756"/>
                </a:lnTo>
                <a:lnTo>
                  <a:pt x="19857" y="15777"/>
                </a:lnTo>
                <a:lnTo>
                  <a:pt x="19794" y="15714"/>
                </a:lnTo>
                <a:lnTo>
                  <a:pt x="19794" y="15673"/>
                </a:lnTo>
                <a:lnTo>
                  <a:pt x="19857" y="15673"/>
                </a:lnTo>
                <a:lnTo>
                  <a:pt x="19899" y="15589"/>
                </a:lnTo>
                <a:lnTo>
                  <a:pt x="19941" y="15401"/>
                </a:lnTo>
                <a:lnTo>
                  <a:pt x="19962" y="15380"/>
                </a:lnTo>
                <a:lnTo>
                  <a:pt x="19962" y="15296"/>
                </a:lnTo>
                <a:lnTo>
                  <a:pt x="19836" y="15254"/>
                </a:lnTo>
                <a:lnTo>
                  <a:pt x="19774" y="15254"/>
                </a:lnTo>
                <a:lnTo>
                  <a:pt x="19669" y="15359"/>
                </a:lnTo>
                <a:lnTo>
                  <a:pt x="19564" y="15380"/>
                </a:lnTo>
                <a:lnTo>
                  <a:pt x="19460" y="15359"/>
                </a:lnTo>
                <a:lnTo>
                  <a:pt x="19439" y="15296"/>
                </a:lnTo>
                <a:lnTo>
                  <a:pt x="19418" y="15191"/>
                </a:lnTo>
                <a:lnTo>
                  <a:pt x="19376" y="15149"/>
                </a:lnTo>
                <a:lnTo>
                  <a:pt x="19376" y="15066"/>
                </a:lnTo>
                <a:lnTo>
                  <a:pt x="19460" y="15129"/>
                </a:lnTo>
                <a:lnTo>
                  <a:pt x="19481" y="15170"/>
                </a:lnTo>
                <a:lnTo>
                  <a:pt x="19460" y="15233"/>
                </a:lnTo>
                <a:lnTo>
                  <a:pt x="19481" y="15296"/>
                </a:lnTo>
                <a:lnTo>
                  <a:pt x="19564" y="15359"/>
                </a:lnTo>
                <a:lnTo>
                  <a:pt x="19648" y="15359"/>
                </a:lnTo>
                <a:lnTo>
                  <a:pt x="19753" y="15254"/>
                </a:lnTo>
                <a:lnTo>
                  <a:pt x="19836" y="15233"/>
                </a:lnTo>
                <a:lnTo>
                  <a:pt x="19941" y="15233"/>
                </a:lnTo>
                <a:lnTo>
                  <a:pt x="19983" y="15275"/>
                </a:lnTo>
                <a:lnTo>
                  <a:pt x="20046" y="15275"/>
                </a:lnTo>
                <a:lnTo>
                  <a:pt x="20066" y="15233"/>
                </a:lnTo>
                <a:lnTo>
                  <a:pt x="20046" y="15170"/>
                </a:lnTo>
                <a:lnTo>
                  <a:pt x="19836" y="14961"/>
                </a:lnTo>
                <a:lnTo>
                  <a:pt x="19669" y="14836"/>
                </a:lnTo>
                <a:lnTo>
                  <a:pt x="19522" y="14836"/>
                </a:lnTo>
                <a:lnTo>
                  <a:pt x="19355" y="14752"/>
                </a:lnTo>
                <a:lnTo>
                  <a:pt x="19271" y="14647"/>
                </a:lnTo>
                <a:lnTo>
                  <a:pt x="19271" y="14564"/>
                </a:lnTo>
                <a:lnTo>
                  <a:pt x="19271" y="14522"/>
                </a:lnTo>
                <a:lnTo>
                  <a:pt x="19334" y="14564"/>
                </a:lnTo>
                <a:lnTo>
                  <a:pt x="19376" y="14668"/>
                </a:lnTo>
                <a:lnTo>
                  <a:pt x="19460" y="14731"/>
                </a:lnTo>
                <a:lnTo>
                  <a:pt x="19585" y="14731"/>
                </a:lnTo>
                <a:lnTo>
                  <a:pt x="19627" y="14668"/>
                </a:lnTo>
                <a:lnTo>
                  <a:pt x="19627" y="14626"/>
                </a:lnTo>
                <a:lnTo>
                  <a:pt x="19522" y="14522"/>
                </a:lnTo>
                <a:lnTo>
                  <a:pt x="19481" y="14459"/>
                </a:lnTo>
                <a:lnTo>
                  <a:pt x="19481" y="14438"/>
                </a:lnTo>
                <a:lnTo>
                  <a:pt x="19522" y="14438"/>
                </a:lnTo>
                <a:lnTo>
                  <a:pt x="19564" y="14459"/>
                </a:lnTo>
                <a:lnTo>
                  <a:pt x="19690" y="14626"/>
                </a:lnTo>
                <a:lnTo>
                  <a:pt x="19753" y="14731"/>
                </a:lnTo>
                <a:lnTo>
                  <a:pt x="19753" y="14773"/>
                </a:lnTo>
                <a:lnTo>
                  <a:pt x="19857" y="14857"/>
                </a:lnTo>
                <a:lnTo>
                  <a:pt x="19962" y="14940"/>
                </a:lnTo>
                <a:lnTo>
                  <a:pt x="20087" y="15087"/>
                </a:lnTo>
                <a:lnTo>
                  <a:pt x="20171" y="15129"/>
                </a:lnTo>
                <a:lnTo>
                  <a:pt x="20213" y="15087"/>
                </a:lnTo>
                <a:lnTo>
                  <a:pt x="20276" y="15129"/>
                </a:lnTo>
                <a:lnTo>
                  <a:pt x="20297" y="15170"/>
                </a:lnTo>
                <a:lnTo>
                  <a:pt x="20213" y="15233"/>
                </a:lnTo>
                <a:lnTo>
                  <a:pt x="20276" y="15296"/>
                </a:lnTo>
                <a:lnTo>
                  <a:pt x="20318" y="15359"/>
                </a:lnTo>
                <a:lnTo>
                  <a:pt x="20380" y="15359"/>
                </a:lnTo>
                <a:lnTo>
                  <a:pt x="20422" y="15275"/>
                </a:lnTo>
                <a:lnTo>
                  <a:pt x="20485" y="15087"/>
                </a:lnTo>
                <a:lnTo>
                  <a:pt x="20506" y="15045"/>
                </a:lnTo>
                <a:lnTo>
                  <a:pt x="20527" y="14982"/>
                </a:lnTo>
                <a:lnTo>
                  <a:pt x="20506" y="14877"/>
                </a:lnTo>
                <a:lnTo>
                  <a:pt x="20506" y="14836"/>
                </a:lnTo>
                <a:lnTo>
                  <a:pt x="20506" y="14710"/>
                </a:lnTo>
                <a:lnTo>
                  <a:pt x="20464" y="14626"/>
                </a:lnTo>
                <a:lnTo>
                  <a:pt x="20464" y="14564"/>
                </a:lnTo>
                <a:lnTo>
                  <a:pt x="20464" y="14543"/>
                </a:lnTo>
                <a:lnTo>
                  <a:pt x="20506" y="14564"/>
                </a:lnTo>
                <a:lnTo>
                  <a:pt x="20590" y="14605"/>
                </a:lnTo>
                <a:lnTo>
                  <a:pt x="20610" y="14605"/>
                </a:lnTo>
                <a:lnTo>
                  <a:pt x="20590" y="14543"/>
                </a:lnTo>
                <a:lnTo>
                  <a:pt x="20506" y="14459"/>
                </a:lnTo>
                <a:lnTo>
                  <a:pt x="20464" y="14354"/>
                </a:lnTo>
                <a:lnTo>
                  <a:pt x="20401" y="14313"/>
                </a:lnTo>
                <a:lnTo>
                  <a:pt x="20318" y="14292"/>
                </a:lnTo>
                <a:lnTo>
                  <a:pt x="19962" y="14292"/>
                </a:lnTo>
                <a:lnTo>
                  <a:pt x="19920" y="14208"/>
                </a:lnTo>
                <a:lnTo>
                  <a:pt x="19836" y="14145"/>
                </a:lnTo>
                <a:lnTo>
                  <a:pt x="19648" y="14145"/>
                </a:lnTo>
                <a:lnTo>
                  <a:pt x="19564" y="14187"/>
                </a:lnTo>
                <a:lnTo>
                  <a:pt x="19502" y="14187"/>
                </a:lnTo>
                <a:lnTo>
                  <a:pt x="19460" y="14124"/>
                </a:lnTo>
                <a:lnTo>
                  <a:pt x="19439" y="14103"/>
                </a:lnTo>
                <a:lnTo>
                  <a:pt x="19460" y="14041"/>
                </a:lnTo>
                <a:lnTo>
                  <a:pt x="19502" y="14103"/>
                </a:lnTo>
                <a:lnTo>
                  <a:pt x="19543" y="14124"/>
                </a:lnTo>
                <a:lnTo>
                  <a:pt x="19669" y="14103"/>
                </a:lnTo>
                <a:lnTo>
                  <a:pt x="19836" y="14082"/>
                </a:lnTo>
                <a:lnTo>
                  <a:pt x="19878" y="14124"/>
                </a:lnTo>
                <a:lnTo>
                  <a:pt x="19941" y="14103"/>
                </a:lnTo>
                <a:lnTo>
                  <a:pt x="20025" y="14082"/>
                </a:lnTo>
                <a:lnTo>
                  <a:pt x="20087" y="14103"/>
                </a:lnTo>
                <a:lnTo>
                  <a:pt x="20150" y="14124"/>
                </a:lnTo>
                <a:lnTo>
                  <a:pt x="20192" y="14103"/>
                </a:lnTo>
                <a:lnTo>
                  <a:pt x="20234" y="14082"/>
                </a:lnTo>
                <a:lnTo>
                  <a:pt x="20234" y="14020"/>
                </a:lnTo>
                <a:lnTo>
                  <a:pt x="20234" y="13915"/>
                </a:lnTo>
                <a:lnTo>
                  <a:pt x="20234" y="13873"/>
                </a:lnTo>
                <a:lnTo>
                  <a:pt x="20171" y="13831"/>
                </a:lnTo>
                <a:lnTo>
                  <a:pt x="20129" y="13873"/>
                </a:lnTo>
                <a:lnTo>
                  <a:pt x="20066" y="13894"/>
                </a:lnTo>
                <a:lnTo>
                  <a:pt x="19983" y="13873"/>
                </a:lnTo>
                <a:lnTo>
                  <a:pt x="19857" y="13873"/>
                </a:lnTo>
                <a:lnTo>
                  <a:pt x="19815" y="13810"/>
                </a:lnTo>
                <a:lnTo>
                  <a:pt x="19711" y="13706"/>
                </a:lnTo>
                <a:lnTo>
                  <a:pt x="19606" y="13727"/>
                </a:lnTo>
                <a:lnTo>
                  <a:pt x="19564" y="13789"/>
                </a:lnTo>
                <a:lnTo>
                  <a:pt x="19543" y="13789"/>
                </a:lnTo>
                <a:lnTo>
                  <a:pt x="19543" y="13685"/>
                </a:lnTo>
                <a:lnTo>
                  <a:pt x="19543" y="13601"/>
                </a:lnTo>
                <a:lnTo>
                  <a:pt x="19522" y="13538"/>
                </a:lnTo>
                <a:lnTo>
                  <a:pt x="19313" y="13538"/>
                </a:lnTo>
                <a:lnTo>
                  <a:pt x="19229" y="13497"/>
                </a:lnTo>
                <a:lnTo>
                  <a:pt x="19250" y="13455"/>
                </a:lnTo>
                <a:lnTo>
                  <a:pt x="19313" y="13455"/>
                </a:lnTo>
                <a:lnTo>
                  <a:pt x="19418" y="13476"/>
                </a:lnTo>
                <a:lnTo>
                  <a:pt x="19460" y="13455"/>
                </a:lnTo>
                <a:lnTo>
                  <a:pt x="19460" y="13392"/>
                </a:lnTo>
                <a:lnTo>
                  <a:pt x="19439" y="13371"/>
                </a:lnTo>
                <a:lnTo>
                  <a:pt x="19481" y="13308"/>
                </a:lnTo>
                <a:lnTo>
                  <a:pt x="19460" y="13266"/>
                </a:lnTo>
                <a:lnTo>
                  <a:pt x="19439" y="13204"/>
                </a:lnTo>
                <a:lnTo>
                  <a:pt x="19481" y="13162"/>
                </a:lnTo>
                <a:lnTo>
                  <a:pt x="19460" y="13078"/>
                </a:lnTo>
                <a:lnTo>
                  <a:pt x="19460" y="12994"/>
                </a:lnTo>
                <a:lnTo>
                  <a:pt x="19522" y="12973"/>
                </a:lnTo>
                <a:lnTo>
                  <a:pt x="19543" y="12994"/>
                </a:lnTo>
                <a:lnTo>
                  <a:pt x="19543" y="13078"/>
                </a:lnTo>
                <a:lnTo>
                  <a:pt x="19585" y="13141"/>
                </a:lnTo>
                <a:lnTo>
                  <a:pt x="19648" y="13162"/>
                </a:lnTo>
                <a:lnTo>
                  <a:pt x="19732" y="13078"/>
                </a:lnTo>
                <a:lnTo>
                  <a:pt x="19857" y="12953"/>
                </a:lnTo>
                <a:lnTo>
                  <a:pt x="19941" y="12932"/>
                </a:lnTo>
                <a:lnTo>
                  <a:pt x="19941" y="12890"/>
                </a:lnTo>
                <a:lnTo>
                  <a:pt x="19899" y="12869"/>
                </a:lnTo>
                <a:lnTo>
                  <a:pt x="19794" y="12848"/>
                </a:lnTo>
                <a:lnTo>
                  <a:pt x="19732" y="12848"/>
                </a:lnTo>
                <a:lnTo>
                  <a:pt x="19690" y="12827"/>
                </a:lnTo>
                <a:lnTo>
                  <a:pt x="19774" y="12785"/>
                </a:lnTo>
                <a:lnTo>
                  <a:pt x="19878" y="12785"/>
                </a:lnTo>
                <a:lnTo>
                  <a:pt x="19941" y="12827"/>
                </a:lnTo>
                <a:lnTo>
                  <a:pt x="19983" y="12827"/>
                </a:lnTo>
                <a:lnTo>
                  <a:pt x="19983" y="12764"/>
                </a:lnTo>
                <a:lnTo>
                  <a:pt x="19962" y="12743"/>
                </a:lnTo>
                <a:lnTo>
                  <a:pt x="20046" y="12722"/>
                </a:lnTo>
                <a:lnTo>
                  <a:pt x="20150" y="12722"/>
                </a:lnTo>
                <a:lnTo>
                  <a:pt x="20213" y="12785"/>
                </a:lnTo>
                <a:lnTo>
                  <a:pt x="20276" y="12827"/>
                </a:lnTo>
                <a:lnTo>
                  <a:pt x="20318" y="12785"/>
                </a:lnTo>
                <a:lnTo>
                  <a:pt x="20380" y="12827"/>
                </a:lnTo>
                <a:lnTo>
                  <a:pt x="20422" y="12890"/>
                </a:lnTo>
                <a:lnTo>
                  <a:pt x="20401" y="12973"/>
                </a:lnTo>
                <a:lnTo>
                  <a:pt x="20422" y="13036"/>
                </a:lnTo>
                <a:lnTo>
                  <a:pt x="20506" y="13057"/>
                </a:lnTo>
                <a:lnTo>
                  <a:pt x="20527" y="13036"/>
                </a:lnTo>
                <a:lnTo>
                  <a:pt x="20590" y="13057"/>
                </a:lnTo>
                <a:lnTo>
                  <a:pt x="20631" y="13141"/>
                </a:lnTo>
                <a:lnTo>
                  <a:pt x="20778" y="13183"/>
                </a:lnTo>
                <a:lnTo>
                  <a:pt x="20820" y="13266"/>
                </a:lnTo>
                <a:lnTo>
                  <a:pt x="20841" y="13287"/>
                </a:lnTo>
                <a:lnTo>
                  <a:pt x="20882" y="13245"/>
                </a:lnTo>
                <a:lnTo>
                  <a:pt x="20903" y="13141"/>
                </a:lnTo>
                <a:lnTo>
                  <a:pt x="20945" y="13057"/>
                </a:lnTo>
                <a:lnTo>
                  <a:pt x="21008" y="12890"/>
                </a:lnTo>
                <a:lnTo>
                  <a:pt x="21008" y="12848"/>
                </a:lnTo>
                <a:lnTo>
                  <a:pt x="21029" y="12722"/>
                </a:lnTo>
                <a:lnTo>
                  <a:pt x="21050" y="12555"/>
                </a:lnTo>
                <a:lnTo>
                  <a:pt x="21092" y="12513"/>
                </a:lnTo>
                <a:lnTo>
                  <a:pt x="21092" y="12429"/>
                </a:lnTo>
                <a:lnTo>
                  <a:pt x="21050" y="12346"/>
                </a:lnTo>
                <a:lnTo>
                  <a:pt x="20987" y="12304"/>
                </a:lnTo>
                <a:lnTo>
                  <a:pt x="20924" y="12241"/>
                </a:lnTo>
                <a:lnTo>
                  <a:pt x="20882" y="12241"/>
                </a:lnTo>
                <a:lnTo>
                  <a:pt x="20841" y="12199"/>
                </a:lnTo>
                <a:lnTo>
                  <a:pt x="20841" y="12136"/>
                </a:lnTo>
                <a:lnTo>
                  <a:pt x="20757" y="12136"/>
                </a:lnTo>
                <a:lnTo>
                  <a:pt x="20694" y="12220"/>
                </a:lnTo>
                <a:lnTo>
                  <a:pt x="20590" y="12325"/>
                </a:lnTo>
                <a:lnTo>
                  <a:pt x="20506" y="12346"/>
                </a:lnTo>
                <a:lnTo>
                  <a:pt x="20464" y="12304"/>
                </a:lnTo>
                <a:lnTo>
                  <a:pt x="20485" y="12241"/>
                </a:lnTo>
                <a:lnTo>
                  <a:pt x="20485" y="12157"/>
                </a:lnTo>
                <a:lnTo>
                  <a:pt x="20485" y="12136"/>
                </a:lnTo>
                <a:lnTo>
                  <a:pt x="20380" y="12116"/>
                </a:lnTo>
                <a:lnTo>
                  <a:pt x="20297" y="12116"/>
                </a:lnTo>
                <a:lnTo>
                  <a:pt x="20276" y="12053"/>
                </a:lnTo>
                <a:lnTo>
                  <a:pt x="20338" y="12032"/>
                </a:lnTo>
                <a:lnTo>
                  <a:pt x="20338" y="12011"/>
                </a:lnTo>
                <a:lnTo>
                  <a:pt x="20255" y="11948"/>
                </a:lnTo>
                <a:lnTo>
                  <a:pt x="20213" y="11906"/>
                </a:lnTo>
                <a:lnTo>
                  <a:pt x="20255" y="11885"/>
                </a:lnTo>
                <a:lnTo>
                  <a:pt x="20276" y="11906"/>
                </a:lnTo>
                <a:lnTo>
                  <a:pt x="20359" y="11927"/>
                </a:lnTo>
                <a:lnTo>
                  <a:pt x="20359" y="11885"/>
                </a:lnTo>
                <a:lnTo>
                  <a:pt x="20297" y="11802"/>
                </a:lnTo>
                <a:lnTo>
                  <a:pt x="20276" y="11718"/>
                </a:lnTo>
                <a:lnTo>
                  <a:pt x="20297" y="11676"/>
                </a:lnTo>
                <a:lnTo>
                  <a:pt x="20359" y="11634"/>
                </a:lnTo>
                <a:lnTo>
                  <a:pt x="20380" y="11676"/>
                </a:lnTo>
                <a:lnTo>
                  <a:pt x="20443" y="11697"/>
                </a:lnTo>
                <a:lnTo>
                  <a:pt x="20464" y="11739"/>
                </a:lnTo>
                <a:lnTo>
                  <a:pt x="20590" y="11885"/>
                </a:lnTo>
                <a:lnTo>
                  <a:pt x="20673" y="11927"/>
                </a:lnTo>
                <a:lnTo>
                  <a:pt x="20757" y="11906"/>
                </a:lnTo>
                <a:lnTo>
                  <a:pt x="20799" y="11844"/>
                </a:lnTo>
                <a:lnTo>
                  <a:pt x="20757" y="11718"/>
                </a:lnTo>
                <a:lnTo>
                  <a:pt x="20652" y="11613"/>
                </a:lnTo>
                <a:lnTo>
                  <a:pt x="20569" y="11572"/>
                </a:lnTo>
                <a:lnTo>
                  <a:pt x="20464" y="11530"/>
                </a:lnTo>
                <a:lnTo>
                  <a:pt x="20443" y="11404"/>
                </a:lnTo>
                <a:lnTo>
                  <a:pt x="20380" y="11320"/>
                </a:lnTo>
                <a:lnTo>
                  <a:pt x="20338" y="11258"/>
                </a:lnTo>
                <a:lnTo>
                  <a:pt x="20255" y="11216"/>
                </a:lnTo>
                <a:lnTo>
                  <a:pt x="20171" y="11174"/>
                </a:lnTo>
                <a:lnTo>
                  <a:pt x="20171" y="11111"/>
                </a:lnTo>
                <a:lnTo>
                  <a:pt x="20234" y="11069"/>
                </a:lnTo>
                <a:lnTo>
                  <a:pt x="20234" y="11007"/>
                </a:lnTo>
                <a:lnTo>
                  <a:pt x="20192" y="10986"/>
                </a:lnTo>
                <a:lnTo>
                  <a:pt x="20192" y="10944"/>
                </a:lnTo>
                <a:lnTo>
                  <a:pt x="20255" y="10881"/>
                </a:lnTo>
                <a:lnTo>
                  <a:pt x="20297" y="10881"/>
                </a:lnTo>
                <a:lnTo>
                  <a:pt x="20359" y="10860"/>
                </a:lnTo>
                <a:lnTo>
                  <a:pt x="20443" y="10881"/>
                </a:lnTo>
                <a:lnTo>
                  <a:pt x="20485" y="10944"/>
                </a:lnTo>
                <a:lnTo>
                  <a:pt x="20401" y="10986"/>
                </a:lnTo>
                <a:lnTo>
                  <a:pt x="20464" y="10986"/>
                </a:lnTo>
                <a:lnTo>
                  <a:pt x="20548" y="11048"/>
                </a:lnTo>
                <a:lnTo>
                  <a:pt x="20548" y="11090"/>
                </a:lnTo>
                <a:lnTo>
                  <a:pt x="20569" y="11174"/>
                </a:lnTo>
                <a:lnTo>
                  <a:pt x="20652" y="11195"/>
                </a:lnTo>
                <a:lnTo>
                  <a:pt x="20757" y="11111"/>
                </a:lnTo>
                <a:lnTo>
                  <a:pt x="20799" y="10986"/>
                </a:lnTo>
                <a:lnTo>
                  <a:pt x="20820" y="10860"/>
                </a:lnTo>
                <a:lnTo>
                  <a:pt x="20882" y="10776"/>
                </a:lnTo>
                <a:lnTo>
                  <a:pt x="20903" y="10735"/>
                </a:lnTo>
                <a:lnTo>
                  <a:pt x="20882" y="10588"/>
                </a:lnTo>
                <a:lnTo>
                  <a:pt x="20966" y="10525"/>
                </a:lnTo>
                <a:lnTo>
                  <a:pt x="21029" y="10463"/>
                </a:lnTo>
                <a:lnTo>
                  <a:pt x="21071" y="10316"/>
                </a:lnTo>
                <a:lnTo>
                  <a:pt x="21029" y="10212"/>
                </a:lnTo>
                <a:lnTo>
                  <a:pt x="20987" y="10128"/>
                </a:lnTo>
                <a:lnTo>
                  <a:pt x="21029" y="9919"/>
                </a:lnTo>
                <a:lnTo>
                  <a:pt x="21092" y="9751"/>
                </a:lnTo>
                <a:lnTo>
                  <a:pt x="21092" y="9605"/>
                </a:lnTo>
                <a:lnTo>
                  <a:pt x="21175" y="9521"/>
                </a:lnTo>
                <a:lnTo>
                  <a:pt x="21175" y="9437"/>
                </a:lnTo>
                <a:lnTo>
                  <a:pt x="21196" y="9312"/>
                </a:lnTo>
                <a:lnTo>
                  <a:pt x="21196" y="9165"/>
                </a:lnTo>
                <a:lnTo>
                  <a:pt x="21280" y="9082"/>
                </a:lnTo>
                <a:lnTo>
                  <a:pt x="21343" y="8956"/>
                </a:lnTo>
                <a:lnTo>
                  <a:pt x="21531" y="8684"/>
                </a:lnTo>
                <a:lnTo>
                  <a:pt x="21615" y="8538"/>
                </a:lnTo>
                <a:lnTo>
                  <a:pt x="21761" y="8391"/>
                </a:lnTo>
                <a:lnTo>
                  <a:pt x="21824" y="8287"/>
                </a:lnTo>
                <a:lnTo>
                  <a:pt x="21908" y="8224"/>
                </a:lnTo>
                <a:lnTo>
                  <a:pt x="21950" y="8077"/>
                </a:lnTo>
                <a:lnTo>
                  <a:pt x="22075" y="7973"/>
                </a:lnTo>
                <a:lnTo>
                  <a:pt x="22117" y="7952"/>
                </a:lnTo>
                <a:lnTo>
                  <a:pt x="22075" y="7910"/>
                </a:lnTo>
                <a:lnTo>
                  <a:pt x="22012" y="7847"/>
                </a:lnTo>
                <a:lnTo>
                  <a:pt x="21908" y="7826"/>
                </a:lnTo>
                <a:lnTo>
                  <a:pt x="21845" y="7763"/>
                </a:lnTo>
                <a:lnTo>
                  <a:pt x="21803" y="7722"/>
                </a:lnTo>
                <a:lnTo>
                  <a:pt x="21719" y="7743"/>
                </a:lnTo>
                <a:lnTo>
                  <a:pt x="21552" y="7805"/>
                </a:lnTo>
                <a:lnTo>
                  <a:pt x="21406" y="7847"/>
                </a:lnTo>
                <a:lnTo>
                  <a:pt x="21280" y="7910"/>
                </a:lnTo>
                <a:lnTo>
                  <a:pt x="21196" y="8015"/>
                </a:lnTo>
                <a:lnTo>
                  <a:pt x="21092" y="8056"/>
                </a:lnTo>
                <a:lnTo>
                  <a:pt x="21071" y="8119"/>
                </a:lnTo>
                <a:lnTo>
                  <a:pt x="21008" y="8140"/>
                </a:lnTo>
                <a:lnTo>
                  <a:pt x="20903" y="8077"/>
                </a:lnTo>
                <a:lnTo>
                  <a:pt x="20862" y="8035"/>
                </a:lnTo>
                <a:lnTo>
                  <a:pt x="20862" y="7973"/>
                </a:lnTo>
                <a:lnTo>
                  <a:pt x="20924" y="7973"/>
                </a:lnTo>
                <a:lnTo>
                  <a:pt x="20987" y="7952"/>
                </a:lnTo>
                <a:lnTo>
                  <a:pt x="20987" y="7847"/>
                </a:lnTo>
                <a:lnTo>
                  <a:pt x="20966" y="7805"/>
                </a:lnTo>
                <a:lnTo>
                  <a:pt x="20882" y="7805"/>
                </a:lnTo>
                <a:lnTo>
                  <a:pt x="20820" y="7763"/>
                </a:lnTo>
                <a:lnTo>
                  <a:pt x="20903" y="7743"/>
                </a:lnTo>
                <a:lnTo>
                  <a:pt x="20966" y="7701"/>
                </a:lnTo>
                <a:lnTo>
                  <a:pt x="21071" y="7617"/>
                </a:lnTo>
                <a:lnTo>
                  <a:pt x="21134" y="7491"/>
                </a:lnTo>
                <a:lnTo>
                  <a:pt x="21238" y="7408"/>
                </a:lnTo>
                <a:lnTo>
                  <a:pt x="21322" y="7408"/>
                </a:lnTo>
                <a:lnTo>
                  <a:pt x="21447" y="7429"/>
                </a:lnTo>
                <a:lnTo>
                  <a:pt x="21698" y="7617"/>
                </a:lnTo>
                <a:lnTo>
                  <a:pt x="21761" y="7659"/>
                </a:lnTo>
                <a:lnTo>
                  <a:pt x="21970" y="7659"/>
                </a:lnTo>
                <a:lnTo>
                  <a:pt x="22075" y="7638"/>
                </a:lnTo>
                <a:lnTo>
                  <a:pt x="22180" y="7659"/>
                </a:lnTo>
                <a:lnTo>
                  <a:pt x="22389" y="7617"/>
                </a:lnTo>
                <a:lnTo>
                  <a:pt x="22494" y="7554"/>
                </a:lnTo>
                <a:lnTo>
                  <a:pt x="22494" y="7491"/>
                </a:lnTo>
                <a:lnTo>
                  <a:pt x="22473" y="7429"/>
                </a:lnTo>
                <a:lnTo>
                  <a:pt x="22515" y="7429"/>
                </a:lnTo>
                <a:lnTo>
                  <a:pt x="22598" y="7408"/>
                </a:lnTo>
                <a:lnTo>
                  <a:pt x="22682" y="7324"/>
                </a:lnTo>
                <a:lnTo>
                  <a:pt x="22682" y="7240"/>
                </a:lnTo>
                <a:lnTo>
                  <a:pt x="22640" y="7178"/>
                </a:lnTo>
                <a:lnTo>
                  <a:pt x="22535" y="7136"/>
                </a:lnTo>
                <a:lnTo>
                  <a:pt x="22473" y="7094"/>
                </a:lnTo>
                <a:lnTo>
                  <a:pt x="22431" y="7073"/>
                </a:lnTo>
                <a:lnTo>
                  <a:pt x="22347" y="7073"/>
                </a:lnTo>
                <a:lnTo>
                  <a:pt x="22263" y="7136"/>
                </a:lnTo>
                <a:lnTo>
                  <a:pt x="22222" y="7136"/>
                </a:lnTo>
                <a:lnTo>
                  <a:pt x="22138" y="7073"/>
                </a:lnTo>
                <a:lnTo>
                  <a:pt x="21908" y="7073"/>
                </a:lnTo>
                <a:lnTo>
                  <a:pt x="21761" y="7031"/>
                </a:lnTo>
                <a:lnTo>
                  <a:pt x="21657" y="6989"/>
                </a:lnTo>
                <a:lnTo>
                  <a:pt x="21594" y="6989"/>
                </a:lnTo>
                <a:lnTo>
                  <a:pt x="21510" y="7010"/>
                </a:lnTo>
                <a:lnTo>
                  <a:pt x="21196" y="7010"/>
                </a:lnTo>
                <a:lnTo>
                  <a:pt x="21092" y="6968"/>
                </a:lnTo>
                <a:lnTo>
                  <a:pt x="21196" y="6968"/>
                </a:lnTo>
                <a:lnTo>
                  <a:pt x="21301" y="6989"/>
                </a:lnTo>
                <a:lnTo>
                  <a:pt x="21406" y="6927"/>
                </a:lnTo>
                <a:lnTo>
                  <a:pt x="21531" y="6906"/>
                </a:lnTo>
                <a:lnTo>
                  <a:pt x="21636" y="6927"/>
                </a:lnTo>
                <a:lnTo>
                  <a:pt x="21740" y="6968"/>
                </a:lnTo>
                <a:lnTo>
                  <a:pt x="21782" y="6927"/>
                </a:lnTo>
                <a:lnTo>
                  <a:pt x="21845" y="6885"/>
                </a:lnTo>
                <a:lnTo>
                  <a:pt x="21950" y="6885"/>
                </a:lnTo>
                <a:lnTo>
                  <a:pt x="21991" y="6822"/>
                </a:lnTo>
                <a:lnTo>
                  <a:pt x="22054" y="6801"/>
                </a:lnTo>
                <a:lnTo>
                  <a:pt x="22138" y="6822"/>
                </a:lnTo>
                <a:lnTo>
                  <a:pt x="22180" y="6822"/>
                </a:lnTo>
                <a:lnTo>
                  <a:pt x="22201" y="6780"/>
                </a:lnTo>
                <a:lnTo>
                  <a:pt x="22242" y="6759"/>
                </a:lnTo>
                <a:lnTo>
                  <a:pt x="22284" y="6759"/>
                </a:lnTo>
                <a:lnTo>
                  <a:pt x="22305" y="6780"/>
                </a:lnTo>
                <a:lnTo>
                  <a:pt x="22368" y="6801"/>
                </a:lnTo>
                <a:lnTo>
                  <a:pt x="22410" y="6822"/>
                </a:lnTo>
                <a:lnTo>
                  <a:pt x="22515" y="6822"/>
                </a:lnTo>
                <a:lnTo>
                  <a:pt x="22619" y="6864"/>
                </a:lnTo>
                <a:lnTo>
                  <a:pt x="22703" y="6906"/>
                </a:lnTo>
                <a:lnTo>
                  <a:pt x="22891" y="6906"/>
                </a:lnTo>
                <a:lnTo>
                  <a:pt x="22996" y="6822"/>
                </a:lnTo>
                <a:lnTo>
                  <a:pt x="23184" y="6759"/>
                </a:lnTo>
                <a:lnTo>
                  <a:pt x="23331" y="6759"/>
                </a:lnTo>
                <a:lnTo>
                  <a:pt x="23351" y="6675"/>
                </a:lnTo>
                <a:lnTo>
                  <a:pt x="23351" y="6592"/>
                </a:lnTo>
                <a:lnTo>
                  <a:pt x="23310" y="6571"/>
                </a:lnTo>
                <a:lnTo>
                  <a:pt x="23247" y="6487"/>
                </a:lnTo>
                <a:lnTo>
                  <a:pt x="23247" y="6445"/>
                </a:lnTo>
                <a:lnTo>
                  <a:pt x="23226" y="6403"/>
                </a:lnTo>
                <a:lnTo>
                  <a:pt x="23226" y="6362"/>
                </a:lnTo>
                <a:lnTo>
                  <a:pt x="23289" y="6257"/>
                </a:lnTo>
                <a:lnTo>
                  <a:pt x="23351" y="6194"/>
                </a:lnTo>
                <a:lnTo>
                  <a:pt x="23414" y="6194"/>
                </a:lnTo>
                <a:lnTo>
                  <a:pt x="23561" y="6299"/>
                </a:lnTo>
                <a:lnTo>
                  <a:pt x="23644" y="6341"/>
                </a:lnTo>
                <a:lnTo>
                  <a:pt x="23707" y="6299"/>
                </a:lnTo>
                <a:lnTo>
                  <a:pt x="23749" y="6236"/>
                </a:lnTo>
                <a:lnTo>
                  <a:pt x="23854" y="6069"/>
                </a:lnTo>
                <a:lnTo>
                  <a:pt x="23958" y="5985"/>
                </a:lnTo>
                <a:lnTo>
                  <a:pt x="24042" y="5964"/>
                </a:lnTo>
                <a:lnTo>
                  <a:pt x="24063" y="5922"/>
                </a:lnTo>
                <a:lnTo>
                  <a:pt x="24167" y="5838"/>
                </a:lnTo>
                <a:lnTo>
                  <a:pt x="24272" y="5776"/>
                </a:lnTo>
                <a:lnTo>
                  <a:pt x="24335" y="5713"/>
                </a:lnTo>
                <a:lnTo>
                  <a:pt x="24335" y="5566"/>
                </a:lnTo>
                <a:lnTo>
                  <a:pt x="24272" y="5420"/>
                </a:lnTo>
                <a:lnTo>
                  <a:pt x="24188" y="5336"/>
                </a:lnTo>
                <a:lnTo>
                  <a:pt x="24167" y="5253"/>
                </a:lnTo>
                <a:lnTo>
                  <a:pt x="24021" y="5127"/>
                </a:lnTo>
                <a:lnTo>
                  <a:pt x="24021" y="5085"/>
                </a:lnTo>
                <a:lnTo>
                  <a:pt x="23958" y="5002"/>
                </a:lnTo>
                <a:lnTo>
                  <a:pt x="23854" y="4939"/>
                </a:lnTo>
                <a:lnTo>
                  <a:pt x="23812" y="4939"/>
                </a:lnTo>
                <a:lnTo>
                  <a:pt x="23728" y="4876"/>
                </a:lnTo>
                <a:lnTo>
                  <a:pt x="23623" y="4813"/>
                </a:lnTo>
                <a:lnTo>
                  <a:pt x="23498" y="4813"/>
                </a:lnTo>
                <a:lnTo>
                  <a:pt x="23331" y="4771"/>
                </a:lnTo>
                <a:lnTo>
                  <a:pt x="23184" y="4688"/>
                </a:lnTo>
                <a:lnTo>
                  <a:pt x="23038" y="4667"/>
                </a:lnTo>
                <a:lnTo>
                  <a:pt x="22975" y="4688"/>
                </a:lnTo>
                <a:lnTo>
                  <a:pt x="22828" y="4688"/>
                </a:lnTo>
                <a:lnTo>
                  <a:pt x="22682" y="4730"/>
                </a:lnTo>
                <a:lnTo>
                  <a:pt x="22619" y="4792"/>
                </a:lnTo>
                <a:lnTo>
                  <a:pt x="22515" y="4834"/>
                </a:lnTo>
                <a:lnTo>
                  <a:pt x="22410" y="4792"/>
                </a:lnTo>
                <a:lnTo>
                  <a:pt x="22389" y="4730"/>
                </a:lnTo>
                <a:lnTo>
                  <a:pt x="22347" y="4771"/>
                </a:lnTo>
                <a:lnTo>
                  <a:pt x="22305" y="4834"/>
                </a:lnTo>
                <a:lnTo>
                  <a:pt x="22347" y="4918"/>
                </a:lnTo>
                <a:lnTo>
                  <a:pt x="22347" y="5022"/>
                </a:lnTo>
                <a:lnTo>
                  <a:pt x="22284" y="5106"/>
                </a:lnTo>
                <a:lnTo>
                  <a:pt x="22242" y="5106"/>
                </a:lnTo>
                <a:lnTo>
                  <a:pt x="22242" y="5148"/>
                </a:lnTo>
                <a:lnTo>
                  <a:pt x="22263" y="5211"/>
                </a:lnTo>
                <a:lnTo>
                  <a:pt x="22242" y="5294"/>
                </a:lnTo>
                <a:lnTo>
                  <a:pt x="22138" y="5336"/>
                </a:lnTo>
                <a:lnTo>
                  <a:pt x="22033" y="5336"/>
                </a:lnTo>
                <a:lnTo>
                  <a:pt x="21970" y="5253"/>
                </a:lnTo>
                <a:lnTo>
                  <a:pt x="21970" y="5190"/>
                </a:lnTo>
                <a:lnTo>
                  <a:pt x="21929" y="5148"/>
                </a:lnTo>
                <a:lnTo>
                  <a:pt x="21866" y="5211"/>
                </a:lnTo>
                <a:lnTo>
                  <a:pt x="21866" y="5315"/>
                </a:lnTo>
                <a:lnTo>
                  <a:pt x="21887" y="5336"/>
                </a:lnTo>
                <a:lnTo>
                  <a:pt x="21845" y="5420"/>
                </a:lnTo>
                <a:lnTo>
                  <a:pt x="21824" y="5525"/>
                </a:lnTo>
                <a:lnTo>
                  <a:pt x="21782" y="5566"/>
                </a:lnTo>
                <a:lnTo>
                  <a:pt x="21782" y="5504"/>
                </a:lnTo>
                <a:lnTo>
                  <a:pt x="21824" y="5441"/>
                </a:lnTo>
                <a:lnTo>
                  <a:pt x="21782" y="5315"/>
                </a:lnTo>
                <a:lnTo>
                  <a:pt x="21740" y="5232"/>
                </a:lnTo>
                <a:lnTo>
                  <a:pt x="21761" y="5148"/>
                </a:lnTo>
                <a:lnTo>
                  <a:pt x="21761" y="5064"/>
                </a:lnTo>
                <a:lnTo>
                  <a:pt x="21719" y="5002"/>
                </a:lnTo>
                <a:lnTo>
                  <a:pt x="21719" y="4918"/>
                </a:lnTo>
                <a:lnTo>
                  <a:pt x="21657" y="4939"/>
                </a:lnTo>
                <a:lnTo>
                  <a:pt x="21636" y="5002"/>
                </a:lnTo>
                <a:lnTo>
                  <a:pt x="21552" y="5064"/>
                </a:lnTo>
                <a:lnTo>
                  <a:pt x="21552" y="5148"/>
                </a:lnTo>
                <a:lnTo>
                  <a:pt x="21531" y="5253"/>
                </a:lnTo>
                <a:lnTo>
                  <a:pt x="21364" y="5420"/>
                </a:lnTo>
                <a:lnTo>
                  <a:pt x="21301" y="5483"/>
                </a:lnTo>
                <a:lnTo>
                  <a:pt x="21217" y="5483"/>
                </a:lnTo>
                <a:lnTo>
                  <a:pt x="21154" y="5546"/>
                </a:lnTo>
                <a:lnTo>
                  <a:pt x="21050" y="5629"/>
                </a:lnTo>
                <a:lnTo>
                  <a:pt x="20945" y="5629"/>
                </a:lnTo>
                <a:lnTo>
                  <a:pt x="20841" y="5734"/>
                </a:lnTo>
                <a:lnTo>
                  <a:pt x="20694" y="5818"/>
                </a:lnTo>
                <a:lnTo>
                  <a:pt x="20422" y="5818"/>
                </a:lnTo>
                <a:lnTo>
                  <a:pt x="20422" y="5859"/>
                </a:lnTo>
                <a:lnTo>
                  <a:pt x="20359" y="5901"/>
                </a:lnTo>
                <a:lnTo>
                  <a:pt x="20255" y="5901"/>
                </a:lnTo>
                <a:lnTo>
                  <a:pt x="20171" y="5880"/>
                </a:lnTo>
                <a:lnTo>
                  <a:pt x="20087" y="5943"/>
                </a:lnTo>
                <a:lnTo>
                  <a:pt x="19711" y="6131"/>
                </a:lnTo>
                <a:lnTo>
                  <a:pt x="19522" y="6278"/>
                </a:lnTo>
                <a:lnTo>
                  <a:pt x="19502" y="6382"/>
                </a:lnTo>
                <a:lnTo>
                  <a:pt x="19439" y="6403"/>
                </a:lnTo>
                <a:lnTo>
                  <a:pt x="19229" y="6571"/>
                </a:lnTo>
                <a:lnTo>
                  <a:pt x="19125" y="6675"/>
                </a:lnTo>
                <a:lnTo>
                  <a:pt x="19104" y="6613"/>
                </a:lnTo>
                <a:lnTo>
                  <a:pt x="19083" y="6613"/>
                </a:lnTo>
                <a:lnTo>
                  <a:pt x="18978" y="6696"/>
                </a:lnTo>
                <a:lnTo>
                  <a:pt x="18895" y="6822"/>
                </a:lnTo>
                <a:lnTo>
                  <a:pt x="18790" y="6968"/>
                </a:lnTo>
                <a:lnTo>
                  <a:pt x="18769" y="7031"/>
                </a:lnTo>
                <a:lnTo>
                  <a:pt x="18727" y="7094"/>
                </a:lnTo>
                <a:lnTo>
                  <a:pt x="18706" y="7031"/>
                </a:lnTo>
                <a:lnTo>
                  <a:pt x="18748" y="6906"/>
                </a:lnTo>
                <a:lnTo>
                  <a:pt x="18748" y="6801"/>
                </a:lnTo>
                <a:lnTo>
                  <a:pt x="18748" y="6696"/>
                </a:lnTo>
                <a:lnTo>
                  <a:pt x="18853" y="6696"/>
                </a:lnTo>
                <a:lnTo>
                  <a:pt x="18895" y="6654"/>
                </a:lnTo>
                <a:lnTo>
                  <a:pt x="19020" y="6550"/>
                </a:lnTo>
                <a:lnTo>
                  <a:pt x="19104" y="6508"/>
                </a:lnTo>
                <a:lnTo>
                  <a:pt x="19209" y="6403"/>
                </a:lnTo>
                <a:lnTo>
                  <a:pt x="19355" y="6278"/>
                </a:lnTo>
                <a:lnTo>
                  <a:pt x="19418" y="6194"/>
                </a:lnTo>
                <a:lnTo>
                  <a:pt x="19522" y="6152"/>
                </a:lnTo>
                <a:lnTo>
                  <a:pt x="19627" y="5985"/>
                </a:lnTo>
                <a:lnTo>
                  <a:pt x="19669" y="5922"/>
                </a:lnTo>
                <a:lnTo>
                  <a:pt x="19648" y="5838"/>
                </a:lnTo>
                <a:lnTo>
                  <a:pt x="19669" y="5776"/>
                </a:lnTo>
                <a:lnTo>
                  <a:pt x="19690" y="5818"/>
                </a:lnTo>
                <a:lnTo>
                  <a:pt x="19753" y="5838"/>
                </a:lnTo>
                <a:lnTo>
                  <a:pt x="19836" y="5755"/>
                </a:lnTo>
                <a:lnTo>
                  <a:pt x="19941" y="5713"/>
                </a:lnTo>
                <a:lnTo>
                  <a:pt x="19941" y="5629"/>
                </a:lnTo>
                <a:lnTo>
                  <a:pt x="20004" y="5504"/>
                </a:lnTo>
                <a:lnTo>
                  <a:pt x="20066" y="5462"/>
                </a:lnTo>
                <a:lnTo>
                  <a:pt x="20150" y="5504"/>
                </a:lnTo>
                <a:lnTo>
                  <a:pt x="20213" y="5420"/>
                </a:lnTo>
                <a:lnTo>
                  <a:pt x="20297" y="5399"/>
                </a:lnTo>
                <a:lnTo>
                  <a:pt x="20318" y="5420"/>
                </a:lnTo>
                <a:lnTo>
                  <a:pt x="20401" y="5420"/>
                </a:lnTo>
                <a:lnTo>
                  <a:pt x="20715" y="5127"/>
                </a:lnTo>
                <a:lnTo>
                  <a:pt x="20778" y="5022"/>
                </a:lnTo>
                <a:lnTo>
                  <a:pt x="20799" y="4897"/>
                </a:lnTo>
                <a:lnTo>
                  <a:pt x="20882" y="4709"/>
                </a:lnTo>
                <a:lnTo>
                  <a:pt x="20987" y="4583"/>
                </a:lnTo>
                <a:lnTo>
                  <a:pt x="20987" y="4458"/>
                </a:lnTo>
                <a:lnTo>
                  <a:pt x="20987" y="4269"/>
                </a:lnTo>
                <a:lnTo>
                  <a:pt x="20945" y="4165"/>
                </a:lnTo>
                <a:lnTo>
                  <a:pt x="20882" y="4144"/>
                </a:lnTo>
                <a:lnTo>
                  <a:pt x="20736" y="4165"/>
                </a:lnTo>
                <a:lnTo>
                  <a:pt x="20590" y="4165"/>
                </a:lnTo>
                <a:lnTo>
                  <a:pt x="20464" y="4102"/>
                </a:lnTo>
                <a:lnTo>
                  <a:pt x="20318" y="4102"/>
                </a:lnTo>
                <a:lnTo>
                  <a:pt x="20255" y="4165"/>
                </a:lnTo>
                <a:lnTo>
                  <a:pt x="20213" y="4248"/>
                </a:lnTo>
                <a:lnTo>
                  <a:pt x="20255" y="4290"/>
                </a:lnTo>
                <a:lnTo>
                  <a:pt x="20213" y="4353"/>
                </a:lnTo>
                <a:lnTo>
                  <a:pt x="20213" y="4499"/>
                </a:lnTo>
                <a:lnTo>
                  <a:pt x="20171" y="4646"/>
                </a:lnTo>
                <a:lnTo>
                  <a:pt x="20066" y="4792"/>
                </a:lnTo>
                <a:lnTo>
                  <a:pt x="20004" y="4730"/>
                </a:lnTo>
                <a:lnTo>
                  <a:pt x="19941" y="4709"/>
                </a:lnTo>
                <a:lnTo>
                  <a:pt x="19899" y="4709"/>
                </a:lnTo>
                <a:lnTo>
                  <a:pt x="19857" y="4771"/>
                </a:lnTo>
                <a:lnTo>
                  <a:pt x="19794" y="4792"/>
                </a:lnTo>
                <a:lnTo>
                  <a:pt x="19732" y="4730"/>
                </a:lnTo>
                <a:lnTo>
                  <a:pt x="19669" y="4730"/>
                </a:lnTo>
                <a:cubicBezTo>
                  <a:pt x="19669" y="4730"/>
                  <a:pt x="19481" y="4688"/>
                  <a:pt x="19481" y="4646"/>
                </a:cubicBezTo>
                <a:lnTo>
                  <a:pt x="19271" y="4646"/>
                </a:lnTo>
                <a:lnTo>
                  <a:pt x="19167" y="4709"/>
                </a:lnTo>
                <a:lnTo>
                  <a:pt x="19020" y="4730"/>
                </a:lnTo>
                <a:lnTo>
                  <a:pt x="18895" y="4792"/>
                </a:lnTo>
                <a:lnTo>
                  <a:pt x="18832" y="4750"/>
                </a:lnTo>
                <a:lnTo>
                  <a:pt x="18832" y="4709"/>
                </a:lnTo>
                <a:lnTo>
                  <a:pt x="18853" y="4625"/>
                </a:lnTo>
                <a:lnTo>
                  <a:pt x="18853" y="4541"/>
                </a:lnTo>
                <a:lnTo>
                  <a:pt x="18895" y="4478"/>
                </a:lnTo>
                <a:lnTo>
                  <a:pt x="18916" y="4478"/>
                </a:lnTo>
                <a:lnTo>
                  <a:pt x="18957" y="4499"/>
                </a:lnTo>
                <a:lnTo>
                  <a:pt x="19020" y="4499"/>
                </a:lnTo>
                <a:lnTo>
                  <a:pt x="19146" y="4437"/>
                </a:lnTo>
                <a:lnTo>
                  <a:pt x="19439" y="4416"/>
                </a:lnTo>
                <a:lnTo>
                  <a:pt x="19481" y="4395"/>
                </a:lnTo>
                <a:lnTo>
                  <a:pt x="19543" y="4290"/>
                </a:lnTo>
                <a:lnTo>
                  <a:pt x="19564" y="4206"/>
                </a:lnTo>
                <a:lnTo>
                  <a:pt x="19648" y="4165"/>
                </a:lnTo>
                <a:lnTo>
                  <a:pt x="19669" y="4102"/>
                </a:lnTo>
                <a:lnTo>
                  <a:pt x="19627" y="4060"/>
                </a:lnTo>
                <a:lnTo>
                  <a:pt x="19627" y="3997"/>
                </a:lnTo>
                <a:lnTo>
                  <a:pt x="19313" y="3997"/>
                </a:lnTo>
                <a:lnTo>
                  <a:pt x="19125" y="3955"/>
                </a:lnTo>
                <a:lnTo>
                  <a:pt x="19020" y="3893"/>
                </a:lnTo>
                <a:lnTo>
                  <a:pt x="18937" y="3872"/>
                </a:lnTo>
                <a:lnTo>
                  <a:pt x="18685" y="3893"/>
                </a:lnTo>
                <a:lnTo>
                  <a:pt x="18560" y="3872"/>
                </a:lnTo>
                <a:lnTo>
                  <a:pt x="18455" y="3830"/>
                </a:lnTo>
                <a:lnTo>
                  <a:pt x="18288" y="3830"/>
                </a:lnTo>
                <a:lnTo>
                  <a:pt x="18162" y="3851"/>
                </a:lnTo>
                <a:lnTo>
                  <a:pt x="18100" y="3830"/>
                </a:lnTo>
                <a:lnTo>
                  <a:pt x="17995" y="3788"/>
                </a:lnTo>
                <a:lnTo>
                  <a:pt x="17932" y="3788"/>
                </a:lnTo>
                <a:lnTo>
                  <a:pt x="17849" y="3893"/>
                </a:lnTo>
                <a:lnTo>
                  <a:pt x="17849" y="3976"/>
                </a:lnTo>
                <a:lnTo>
                  <a:pt x="17765" y="4039"/>
                </a:lnTo>
                <a:lnTo>
                  <a:pt x="17744" y="4039"/>
                </a:lnTo>
                <a:lnTo>
                  <a:pt x="17765" y="3955"/>
                </a:lnTo>
                <a:lnTo>
                  <a:pt x="17765" y="3934"/>
                </a:lnTo>
                <a:lnTo>
                  <a:pt x="17681" y="3934"/>
                </a:lnTo>
                <a:lnTo>
                  <a:pt x="17451" y="3997"/>
                </a:lnTo>
                <a:lnTo>
                  <a:pt x="17305" y="4060"/>
                </a:lnTo>
                <a:lnTo>
                  <a:pt x="17221" y="4144"/>
                </a:lnTo>
                <a:lnTo>
                  <a:pt x="17158" y="4186"/>
                </a:lnTo>
                <a:lnTo>
                  <a:pt x="17053" y="4186"/>
                </a:lnTo>
                <a:lnTo>
                  <a:pt x="16949" y="4206"/>
                </a:lnTo>
                <a:lnTo>
                  <a:pt x="16886" y="4269"/>
                </a:lnTo>
                <a:lnTo>
                  <a:pt x="16781" y="4290"/>
                </a:lnTo>
                <a:lnTo>
                  <a:pt x="16698" y="4374"/>
                </a:lnTo>
                <a:lnTo>
                  <a:pt x="16698" y="4458"/>
                </a:lnTo>
                <a:lnTo>
                  <a:pt x="16635" y="4520"/>
                </a:lnTo>
                <a:lnTo>
                  <a:pt x="16593" y="4520"/>
                </a:lnTo>
                <a:lnTo>
                  <a:pt x="16530" y="4458"/>
                </a:lnTo>
                <a:lnTo>
                  <a:pt x="16530" y="4374"/>
                </a:lnTo>
                <a:lnTo>
                  <a:pt x="16509" y="4290"/>
                </a:lnTo>
                <a:lnTo>
                  <a:pt x="16468" y="4248"/>
                </a:lnTo>
                <a:lnTo>
                  <a:pt x="16468" y="4165"/>
                </a:lnTo>
                <a:lnTo>
                  <a:pt x="16509" y="4081"/>
                </a:lnTo>
                <a:lnTo>
                  <a:pt x="16593" y="4081"/>
                </a:lnTo>
                <a:lnTo>
                  <a:pt x="16698" y="4039"/>
                </a:lnTo>
                <a:lnTo>
                  <a:pt x="16802" y="4039"/>
                </a:lnTo>
                <a:lnTo>
                  <a:pt x="16886" y="3997"/>
                </a:lnTo>
                <a:lnTo>
                  <a:pt x="16928" y="3955"/>
                </a:lnTo>
                <a:lnTo>
                  <a:pt x="17012" y="3934"/>
                </a:lnTo>
                <a:lnTo>
                  <a:pt x="17158" y="3893"/>
                </a:lnTo>
                <a:lnTo>
                  <a:pt x="17263" y="3851"/>
                </a:lnTo>
                <a:lnTo>
                  <a:pt x="17346" y="3788"/>
                </a:lnTo>
                <a:lnTo>
                  <a:pt x="17472" y="3788"/>
                </a:lnTo>
                <a:lnTo>
                  <a:pt x="17556" y="3746"/>
                </a:lnTo>
                <a:lnTo>
                  <a:pt x="17577" y="3662"/>
                </a:lnTo>
                <a:lnTo>
                  <a:pt x="17556" y="3621"/>
                </a:lnTo>
                <a:lnTo>
                  <a:pt x="17514" y="3558"/>
                </a:lnTo>
                <a:lnTo>
                  <a:pt x="17346" y="3558"/>
                </a:lnTo>
                <a:lnTo>
                  <a:pt x="17346" y="3516"/>
                </a:lnTo>
                <a:lnTo>
                  <a:pt x="17430" y="3516"/>
                </a:lnTo>
                <a:lnTo>
                  <a:pt x="17451" y="3537"/>
                </a:lnTo>
                <a:lnTo>
                  <a:pt x="17535" y="3537"/>
                </a:lnTo>
                <a:lnTo>
                  <a:pt x="17577" y="3558"/>
                </a:lnTo>
                <a:lnTo>
                  <a:pt x="17618" y="3662"/>
                </a:lnTo>
                <a:lnTo>
                  <a:pt x="17639" y="3662"/>
                </a:lnTo>
                <a:lnTo>
                  <a:pt x="17660" y="3641"/>
                </a:lnTo>
                <a:lnTo>
                  <a:pt x="17765" y="3579"/>
                </a:lnTo>
                <a:lnTo>
                  <a:pt x="17890" y="3621"/>
                </a:lnTo>
                <a:lnTo>
                  <a:pt x="17974" y="3579"/>
                </a:lnTo>
                <a:lnTo>
                  <a:pt x="18058" y="3537"/>
                </a:lnTo>
                <a:lnTo>
                  <a:pt x="18141" y="3516"/>
                </a:lnTo>
                <a:lnTo>
                  <a:pt x="18246" y="3537"/>
                </a:lnTo>
                <a:lnTo>
                  <a:pt x="18351" y="3537"/>
                </a:lnTo>
                <a:lnTo>
                  <a:pt x="18455" y="3516"/>
                </a:lnTo>
                <a:lnTo>
                  <a:pt x="18518" y="3537"/>
                </a:lnTo>
                <a:lnTo>
                  <a:pt x="18602" y="3579"/>
                </a:lnTo>
                <a:lnTo>
                  <a:pt x="18769" y="3579"/>
                </a:lnTo>
                <a:lnTo>
                  <a:pt x="18790" y="3621"/>
                </a:lnTo>
                <a:lnTo>
                  <a:pt x="18832" y="3621"/>
                </a:lnTo>
                <a:lnTo>
                  <a:pt x="18978" y="3725"/>
                </a:lnTo>
                <a:lnTo>
                  <a:pt x="19041" y="3746"/>
                </a:lnTo>
                <a:lnTo>
                  <a:pt x="19146" y="3725"/>
                </a:lnTo>
                <a:lnTo>
                  <a:pt x="19209" y="3662"/>
                </a:lnTo>
                <a:lnTo>
                  <a:pt x="19292" y="3662"/>
                </a:lnTo>
                <a:lnTo>
                  <a:pt x="19355" y="3683"/>
                </a:lnTo>
                <a:lnTo>
                  <a:pt x="19439" y="3683"/>
                </a:lnTo>
                <a:lnTo>
                  <a:pt x="19502" y="3725"/>
                </a:lnTo>
                <a:lnTo>
                  <a:pt x="19564" y="3725"/>
                </a:lnTo>
                <a:lnTo>
                  <a:pt x="19732" y="3662"/>
                </a:lnTo>
                <a:lnTo>
                  <a:pt x="19815" y="3621"/>
                </a:lnTo>
                <a:lnTo>
                  <a:pt x="19920" y="3621"/>
                </a:lnTo>
                <a:lnTo>
                  <a:pt x="19983" y="3662"/>
                </a:lnTo>
                <a:lnTo>
                  <a:pt x="20046" y="3662"/>
                </a:lnTo>
                <a:lnTo>
                  <a:pt x="20129" y="3621"/>
                </a:lnTo>
                <a:lnTo>
                  <a:pt x="20234" y="3641"/>
                </a:lnTo>
                <a:lnTo>
                  <a:pt x="20338" y="3641"/>
                </a:lnTo>
                <a:lnTo>
                  <a:pt x="20338" y="3579"/>
                </a:lnTo>
                <a:lnTo>
                  <a:pt x="20276" y="3558"/>
                </a:lnTo>
                <a:lnTo>
                  <a:pt x="20276" y="3516"/>
                </a:lnTo>
                <a:lnTo>
                  <a:pt x="20297" y="3474"/>
                </a:lnTo>
                <a:lnTo>
                  <a:pt x="20359" y="3537"/>
                </a:lnTo>
                <a:lnTo>
                  <a:pt x="20401" y="3579"/>
                </a:lnTo>
                <a:lnTo>
                  <a:pt x="20485" y="3579"/>
                </a:lnTo>
                <a:lnTo>
                  <a:pt x="20548" y="3558"/>
                </a:lnTo>
                <a:lnTo>
                  <a:pt x="20694" y="3558"/>
                </a:lnTo>
                <a:lnTo>
                  <a:pt x="20903" y="3474"/>
                </a:lnTo>
                <a:lnTo>
                  <a:pt x="21008" y="3432"/>
                </a:lnTo>
                <a:lnTo>
                  <a:pt x="21029" y="3369"/>
                </a:lnTo>
                <a:lnTo>
                  <a:pt x="21029" y="3328"/>
                </a:lnTo>
                <a:lnTo>
                  <a:pt x="21092" y="3307"/>
                </a:lnTo>
                <a:lnTo>
                  <a:pt x="21134" y="3328"/>
                </a:lnTo>
                <a:lnTo>
                  <a:pt x="21217" y="3307"/>
                </a:lnTo>
                <a:lnTo>
                  <a:pt x="21322" y="3223"/>
                </a:lnTo>
                <a:lnTo>
                  <a:pt x="21406" y="3202"/>
                </a:lnTo>
                <a:lnTo>
                  <a:pt x="21406" y="3118"/>
                </a:lnTo>
                <a:lnTo>
                  <a:pt x="21426" y="3056"/>
                </a:lnTo>
                <a:lnTo>
                  <a:pt x="21489" y="3035"/>
                </a:lnTo>
                <a:lnTo>
                  <a:pt x="21489" y="2930"/>
                </a:lnTo>
                <a:lnTo>
                  <a:pt x="21447" y="2888"/>
                </a:lnTo>
                <a:lnTo>
                  <a:pt x="21343" y="2805"/>
                </a:lnTo>
                <a:lnTo>
                  <a:pt x="21217" y="2742"/>
                </a:lnTo>
                <a:lnTo>
                  <a:pt x="21113" y="2637"/>
                </a:lnTo>
                <a:lnTo>
                  <a:pt x="21092" y="2574"/>
                </a:lnTo>
                <a:lnTo>
                  <a:pt x="21029" y="2512"/>
                </a:lnTo>
                <a:lnTo>
                  <a:pt x="20882" y="2491"/>
                </a:lnTo>
                <a:lnTo>
                  <a:pt x="20799" y="2407"/>
                </a:lnTo>
                <a:lnTo>
                  <a:pt x="20778" y="2323"/>
                </a:lnTo>
                <a:lnTo>
                  <a:pt x="20715" y="2302"/>
                </a:lnTo>
                <a:lnTo>
                  <a:pt x="20694" y="2323"/>
                </a:lnTo>
                <a:lnTo>
                  <a:pt x="20610" y="2365"/>
                </a:lnTo>
                <a:lnTo>
                  <a:pt x="20569" y="2323"/>
                </a:lnTo>
                <a:lnTo>
                  <a:pt x="20548" y="2261"/>
                </a:lnTo>
                <a:lnTo>
                  <a:pt x="20485" y="2198"/>
                </a:lnTo>
                <a:lnTo>
                  <a:pt x="20255" y="2198"/>
                </a:lnTo>
                <a:lnTo>
                  <a:pt x="20171" y="2219"/>
                </a:lnTo>
                <a:lnTo>
                  <a:pt x="20171" y="2302"/>
                </a:lnTo>
                <a:lnTo>
                  <a:pt x="20171" y="2365"/>
                </a:lnTo>
                <a:lnTo>
                  <a:pt x="20129" y="2302"/>
                </a:lnTo>
                <a:lnTo>
                  <a:pt x="20066" y="2302"/>
                </a:lnTo>
                <a:lnTo>
                  <a:pt x="19920" y="2386"/>
                </a:lnTo>
                <a:lnTo>
                  <a:pt x="19836" y="2407"/>
                </a:lnTo>
                <a:lnTo>
                  <a:pt x="19711" y="2365"/>
                </a:lnTo>
                <a:lnTo>
                  <a:pt x="19606" y="2365"/>
                </a:lnTo>
                <a:lnTo>
                  <a:pt x="19522" y="2323"/>
                </a:lnTo>
                <a:lnTo>
                  <a:pt x="19460" y="2261"/>
                </a:lnTo>
                <a:lnTo>
                  <a:pt x="19460" y="2177"/>
                </a:lnTo>
                <a:lnTo>
                  <a:pt x="19522" y="2177"/>
                </a:lnTo>
                <a:lnTo>
                  <a:pt x="19564" y="2219"/>
                </a:lnTo>
                <a:lnTo>
                  <a:pt x="19669" y="2261"/>
                </a:lnTo>
                <a:lnTo>
                  <a:pt x="19711" y="2219"/>
                </a:lnTo>
                <a:lnTo>
                  <a:pt x="19711" y="2177"/>
                </a:lnTo>
                <a:lnTo>
                  <a:pt x="19606" y="2093"/>
                </a:lnTo>
                <a:lnTo>
                  <a:pt x="19606" y="2009"/>
                </a:lnTo>
                <a:lnTo>
                  <a:pt x="19627" y="1989"/>
                </a:lnTo>
                <a:lnTo>
                  <a:pt x="19669" y="2072"/>
                </a:lnTo>
                <a:lnTo>
                  <a:pt x="19774" y="2114"/>
                </a:lnTo>
                <a:lnTo>
                  <a:pt x="19857" y="2156"/>
                </a:lnTo>
                <a:lnTo>
                  <a:pt x="20025" y="2093"/>
                </a:lnTo>
                <a:lnTo>
                  <a:pt x="20171" y="1968"/>
                </a:lnTo>
                <a:lnTo>
                  <a:pt x="20171" y="1884"/>
                </a:lnTo>
                <a:lnTo>
                  <a:pt x="20150" y="1842"/>
                </a:lnTo>
                <a:lnTo>
                  <a:pt x="20087" y="1800"/>
                </a:lnTo>
                <a:lnTo>
                  <a:pt x="20087" y="1758"/>
                </a:lnTo>
                <a:lnTo>
                  <a:pt x="20150" y="1696"/>
                </a:lnTo>
                <a:lnTo>
                  <a:pt x="20150" y="1675"/>
                </a:lnTo>
                <a:lnTo>
                  <a:pt x="20046" y="1591"/>
                </a:lnTo>
                <a:lnTo>
                  <a:pt x="19962" y="1486"/>
                </a:lnTo>
                <a:lnTo>
                  <a:pt x="19920" y="1465"/>
                </a:lnTo>
                <a:lnTo>
                  <a:pt x="19857" y="1486"/>
                </a:lnTo>
                <a:lnTo>
                  <a:pt x="19774" y="1570"/>
                </a:lnTo>
                <a:lnTo>
                  <a:pt x="19627" y="1654"/>
                </a:lnTo>
                <a:lnTo>
                  <a:pt x="19439" y="1654"/>
                </a:lnTo>
                <a:lnTo>
                  <a:pt x="19334" y="1737"/>
                </a:lnTo>
                <a:lnTo>
                  <a:pt x="19292" y="1737"/>
                </a:lnTo>
                <a:lnTo>
                  <a:pt x="19229" y="1675"/>
                </a:lnTo>
                <a:lnTo>
                  <a:pt x="19188" y="1654"/>
                </a:lnTo>
                <a:lnTo>
                  <a:pt x="19104" y="1675"/>
                </a:lnTo>
                <a:lnTo>
                  <a:pt x="19020" y="1696"/>
                </a:lnTo>
                <a:lnTo>
                  <a:pt x="18937" y="1675"/>
                </a:lnTo>
                <a:lnTo>
                  <a:pt x="18874" y="1633"/>
                </a:lnTo>
                <a:lnTo>
                  <a:pt x="18769" y="1591"/>
                </a:lnTo>
                <a:lnTo>
                  <a:pt x="18685" y="1549"/>
                </a:lnTo>
                <a:lnTo>
                  <a:pt x="18581" y="1528"/>
                </a:lnTo>
                <a:lnTo>
                  <a:pt x="18476" y="1445"/>
                </a:lnTo>
                <a:lnTo>
                  <a:pt x="18309" y="1424"/>
                </a:lnTo>
                <a:lnTo>
                  <a:pt x="18100" y="1445"/>
                </a:lnTo>
                <a:lnTo>
                  <a:pt x="17995" y="1465"/>
                </a:lnTo>
                <a:lnTo>
                  <a:pt x="17849" y="1528"/>
                </a:lnTo>
                <a:lnTo>
                  <a:pt x="17723" y="1549"/>
                </a:lnTo>
                <a:lnTo>
                  <a:pt x="17577" y="1570"/>
                </a:lnTo>
                <a:lnTo>
                  <a:pt x="17472" y="1549"/>
                </a:lnTo>
                <a:lnTo>
                  <a:pt x="17346" y="1570"/>
                </a:lnTo>
                <a:lnTo>
                  <a:pt x="17325" y="1591"/>
                </a:lnTo>
                <a:lnTo>
                  <a:pt x="17346" y="1737"/>
                </a:lnTo>
                <a:lnTo>
                  <a:pt x="17346" y="1800"/>
                </a:lnTo>
                <a:lnTo>
                  <a:pt x="17305" y="1800"/>
                </a:lnTo>
                <a:lnTo>
                  <a:pt x="17242" y="1779"/>
                </a:lnTo>
                <a:lnTo>
                  <a:pt x="17158" y="1654"/>
                </a:lnTo>
                <a:lnTo>
                  <a:pt x="17137" y="1570"/>
                </a:lnTo>
                <a:lnTo>
                  <a:pt x="17095" y="1549"/>
                </a:lnTo>
                <a:lnTo>
                  <a:pt x="17012" y="1570"/>
                </a:lnTo>
                <a:lnTo>
                  <a:pt x="16698" y="1570"/>
                </a:lnTo>
                <a:cubicBezTo>
                  <a:pt x="16698" y="1570"/>
                  <a:pt x="16593" y="1633"/>
                  <a:pt x="16572" y="1633"/>
                </a:cubicBezTo>
                <a:lnTo>
                  <a:pt x="16489" y="1737"/>
                </a:lnTo>
                <a:lnTo>
                  <a:pt x="16426" y="1884"/>
                </a:lnTo>
                <a:lnTo>
                  <a:pt x="16384" y="1968"/>
                </a:lnTo>
                <a:lnTo>
                  <a:pt x="16363" y="1968"/>
                </a:lnTo>
                <a:lnTo>
                  <a:pt x="16363" y="1905"/>
                </a:lnTo>
                <a:lnTo>
                  <a:pt x="16405" y="1800"/>
                </a:lnTo>
                <a:lnTo>
                  <a:pt x="16426" y="1737"/>
                </a:lnTo>
                <a:lnTo>
                  <a:pt x="16405" y="1696"/>
                </a:lnTo>
                <a:lnTo>
                  <a:pt x="16321" y="1737"/>
                </a:lnTo>
                <a:lnTo>
                  <a:pt x="16196" y="1737"/>
                </a:lnTo>
                <a:lnTo>
                  <a:pt x="16154" y="1779"/>
                </a:lnTo>
                <a:lnTo>
                  <a:pt x="16154" y="1842"/>
                </a:lnTo>
                <a:lnTo>
                  <a:pt x="16112" y="1884"/>
                </a:lnTo>
                <a:lnTo>
                  <a:pt x="16112" y="1989"/>
                </a:lnTo>
                <a:lnTo>
                  <a:pt x="16049" y="2009"/>
                </a:lnTo>
                <a:lnTo>
                  <a:pt x="16007" y="1968"/>
                </a:lnTo>
                <a:lnTo>
                  <a:pt x="16007" y="1905"/>
                </a:lnTo>
                <a:lnTo>
                  <a:pt x="16070" y="1842"/>
                </a:lnTo>
                <a:lnTo>
                  <a:pt x="16070" y="1675"/>
                </a:lnTo>
                <a:lnTo>
                  <a:pt x="16091" y="1591"/>
                </a:lnTo>
                <a:lnTo>
                  <a:pt x="16300" y="1465"/>
                </a:lnTo>
                <a:lnTo>
                  <a:pt x="16426" y="1382"/>
                </a:lnTo>
                <a:lnTo>
                  <a:pt x="16593" y="1382"/>
                </a:lnTo>
                <a:lnTo>
                  <a:pt x="16719" y="1424"/>
                </a:lnTo>
                <a:lnTo>
                  <a:pt x="16823" y="1424"/>
                </a:lnTo>
                <a:lnTo>
                  <a:pt x="16844" y="1382"/>
                </a:lnTo>
                <a:lnTo>
                  <a:pt x="17116" y="1382"/>
                </a:lnTo>
                <a:lnTo>
                  <a:pt x="17200" y="1340"/>
                </a:lnTo>
                <a:lnTo>
                  <a:pt x="17221" y="1256"/>
                </a:lnTo>
                <a:lnTo>
                  <a:pt x="17158" y="1256"/>
                </a:lnTo>
                <a:lnTo>
                  <a:pt x="17095" y="1173"/>
                </a:lnTo>
                <a:lnTo>
                  <a:pt x="17095" y="1068"/>
                </a:lnTo>
                <a:lnTo>
                  <a:pt x="17200" y="1005"/>
                </a:lnTo>
                <a:lnTo>
                  <a:pt x="17263" y="963"/>
                </a:lnTo>
                <a:lnTo>
                  <a:pt x="17346" y="963"/>
                </a:lnTo>
                <a:lnTo>
                  <a:pt x="17367" y="1026"/>
                </a:lnTo>
                <a:lnTo>
                  <a:pt x="17346" y="1068"/>
                </a:lnTo>
                <a:lnTo>
                  <a:pt x="17305" y="1068"/>
                </a:lnTo>
                <a:lnTo>
                  <a:pt x="17346" y="1152"/>
                </a:lnTo>
                <a:lnTo>
                  <a:pt x="17346" y="1256"/>
                </a:lnTo>
                <a:lnTo>
                  <a:pt x="17409" y="1340"/>
                </a:lnTo>
                <a:lnTo>
                  <a:pt x="17556" y="1340"/>
                </a:lnTo>
                <a:lnTo>
                  <a:pt x="17681" y="1277"/>
                </a:lnTo>
                <a:lnTo>
                  <a:pt x="17765" y="1277"/>
                </a:lnTo>
                <a:lnTo>
                  <a:pt x="17869" y="1319"/>
                </a:lnTo>
                <a:lnTo>
                  <a:pt x="17953" y="1277"/>
                </a:lnTo>
                <a:lnTo>
                  <a:pt x="18141" y="1214"/>
                </a:lnTo>
                <a:lnTo>
                  <a:pt x="18267" y="1214"/>
                </a:lnTo>
                <a:lnTo>
                  <a:pt x="18309" y="1256"/>
                </a:lnTo>
                <a:lnTo>
                  <a:pt x="18393" y="1256"/>
                </a:lnTo>
                <a:lnTo>
                  <a:pt x="18455" y="1214"/>
                </a:lnTo>
                <a:lnTo>
                  <a:pt x="18581" y="1214"/>
                </a:lnTo>
                <a:lnTo>
                  <a:pt x="18685" y="1256"/>
                </a:lnTo>
                <a:lnTo>
                  <a:pt x="18769" y="1256"/>
                </a:lnTo>
                <a:lnTo>
                  <a:pt x="18853" y="1277"/>
                </a:lnTo>
                <a:lnTo>
                  <a:pt x="19083" y="1382"/>
                </a:lnTo>
                <a:lnTo>
                  <a:pt x="19209" y="1382"/>
                </a:lnTo>
                <a:lnTo>
                  <a:pt x="19313" y="1361"/>
                </a:lnTo>
                <a:lnTo>
                  <a:pt x="19439" y="1361"/>
                </a:lnTo>
                <a:lnTo>
                  <a:pt x="19481" y="1277"/>
                </a:lnTo>
                <a:lnTo>
                  <a:pt x="19564" y="1235"/>
                </a:lnTo>
                <a:lnTo>
                  <a:pt x="19669" y="1256"/>
                </a:lnTo>
                <a:lnTo>
                  <a:pt x="19774" y="1256"/>
                </a:lnTo>
                <a:lnTo>
                  <a:pt x="19836" y="1173"/>
                </a:lnTo>
                <a:lnTo>
                  <a:pt x="19836" y="1131"/>
                </a:lnTo>
                <a:lnTo>
                  <a:pt x="19669" y="1026"/>
                </a:lnTo>
                <a:lnTo>
                  <a:pt x="19585" y="963"/>
                </a:lnTo>
                <a:lnTo>
                  <a:pt x="19543" y="859"/>
                </a:lnTo>
                <a:lnTo>
                  <a:pt x="19439" y="796"/>
                </a:lnTo>
                <a:lnTo>
                  <a:pt x="19250" y="733"/>
                </a:lnTo>
                <a:lnTo>
                  <a:pt x="19167" y="649"/>
                </a:lnTo>
                <a:lnTo>
                  <a:pt x="19062" y="628"/>
                </a:lnTo>
                <a:lnTo>
                  <a:pt x="18957" y="649"/>
                </a:lnTo>
                <a:lnTo>
                  <a:pt x="18916" y="608"/>
                </a:lnTo>
                <a:lnTo>
                  <a:pt x="18853" y="545"/>
                </a:lnTo>
                <a:lnTo>
                  <a:pt x="18727" y="587"/>
                </a:lnTo>
                <a:lnTo>
                  <a:pt x="18685" y="524"/>
                </a:lnTo>
                <a:lnTo>
                  <a:pt x="18455" y="503"/>
                </a:lnTo>
                <a:lnTo>
                  <a:pt x="18309" y="398"/>
                </a:lnTo>
                <a:lnTo>
                  <a:pt x="18246" y="398"/>
                </a:lnTo>
                <a:lnTo>
                  <a:pt x="18058" y="294"/>
                </a:lnTo>
                <a:lnTo>
                  <a:pt x="17995" y="294"/>
                </a:lnTo>
                <a:lnTo>
                  <a:pt x="17995" y="315"/>
                </a:lnTo>
                <a:lnTo>
                  <a:pt x="17932" y="336"/>
                </a:lnTo>
                <a:lnTo>
                  <a:pt x="17765" y="231"/>
                </a:lnTo>
                <a:lnTo>
                  <a:pt x="17744" y="168"/>
                </a:lnTo>
                <a:lnTo>
                  <a:pt x="17681" y="105"/>
                </a:lnTo>
                <a:lnTo>
                  <a:pt x="17597" y="126"/>
                </a:lnTo>
                <a:lnTo>
                  <a:pt x="17535" y="126"/>
                </a:lnTo>
                <a:lnTo>
                  <a:pt x="17472" y="84"/>
                </a:lnTo>
                <a:lnTo>
                  <a:pt x="17263" y="84"/>
                </a:lnTo>
                <a:lnTo>
                  <a:pt x="17158" y="22"/>
                </a:lnTo>
                <a:lnTo>
                  <a:pt x="17074" y="84"/>
                </a:lnTo>
                <a:lnTo>
                  <a:pt x="17033" y="84"/>
                </a:lnTo>
                <a:lnTo>
                  <a:pt x="17012" y="64"/>
                </a:lnTo>
                <a:lnTo>
                  <a:pt x="16928" y="1"/>
                </a:lnTo>
                <a:lnTo>
                  <a:pt x="16740" y="22"/>
                </a:lnTo>
                <a:lnTo>
                  <a:pt x="166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6B65"/>
              </a:solidFill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7042513" y="2178541"/>
            <a:ext cx="1795188" cy="1521835"/>
            <a:chOff x="560600" y="2724569"/>
            <a:chExt cx="2086942" cy="1414082"/>
          </a:xfrm>
        </p:grpSpPr>
        <p:sp>
          <p:nvSpPr>
            <p:cNvPr id="113" name="Google Shape;113;p15"/>
            <p:cNvSpPr/>
            <p:nvPr/>
          </p:nvSpPr>
          <p:spPr>
            <a:xfrm>
              <a:off x="560600" y="2724569"/>
              <a:ext cx="2086942" cy="421697"/>
            </a:xfrm>
            <a:custGeom>
              <a:rect b="b" l="l" r="r" t="t"/>
              <a:pathLst>
                <a:path extrusionOk="0" h="8397" w="45814">
                  <a:moveTo>
                    <a:pt x="41553" y="0"/>
                  </a:moveTo>
                  <a:lnTo>
                    <a:pt x="41553" y="7"/>
                  </a:lnTo>
                  <a:lnTo>
                    <a:pt x="9" y="7"/>
                  </a:lnTo>
                  <a:lnTo>
                    <a:pt x="4261" y="4197"/>
                  </a:lnTo>
                  <a:lnTo>
                    <a:pt x="0" y="8396"/>
                  </a:lnTo>
                  <a:lnTo>
                    <a:pt x="41553" y="8396"/>
                  </a:lnTo>
                  <a:lnTo>
                    <a:pt x="45814" y="4197"/>
                  </a:lnTo>
                  <a:lnTo>
                    <a:pt x="415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14" name="Google Shape;114;p15"/>
            <p:cNvGrpSpPr/>
            <p:nvPr/>
          </p:nvGrpSpPr>
          <p:grpSpPr>
            <a:xfrm>
              <a:off x="1672826" y="3270263"/>
              <a:ext cx="87689" cy="868389"/>
              <a:chOff x="1672826" y="3270263"/>
              <a:chExt cx="87689" cy="868389"/>
            </a:xfrm>
          </p:grpSpPr>
          <p:sp>
            <p:nvSpPr>
              <p:cNvPr id="115" name="Google Shape;115;p15"/>
              <p:cNvSpPr/>
              <p:nvPr/>
            </p:nvSpPr>
            <p:spPr>
              <a:xfrm>
                <a:off x="1716692" y="3270263"/>
                <a:ext cx="46" cy="780318"/>
              </a:xfrm>
              <a:custGeom>
                <a:rect b="b" l="l" r="r" t="t"/>
                <a:pathLst>
                  <a:path extrusionOk="0" fill="none" h="15538" w="1">
                    <a:moveTo>
                      <a:pt x="1" y="1"/>
                    </a:moveTo>
                    <a:lnTo>
                      <a:pt x="1" y="15538"/>
                    </a:lnTo>
                  </a:path>
                </a:pathLst>
              </a:custGeom>
              <a:solidFill>
                <a:schemeClr val="lt2"/>
              </a:solidFill>
              <a:ln cap="flat" cmpd="sng" w="38100">
                <a:solidFill>
                  <a:schemeClr val="lt2"/>
                </a:solidFill>
                <a:prstDash val="solid"/>
                <a:miter lim="10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1672826" y="4042079"/>
                <a:ext cx="87689" cy="96573"/>
              </a:xfrm>
              <a:custGeom>
                <a:rect b="b" l="l" r="r" t="t"/>
                <a:pathLst>
                  <a:path extrusionOk="0" h="1923" w="1925">
                    <a:moveTo>
                      <a:pt x="963" y="1"/>
                    </a:moveTo>
                    <a:cubicBezTo>
                      <a:pt x="432" y="1"/>
                      <a:pt x="1" y="430"/>
                      <a:pt x="1" y="961"/>
                    </a:cubicBezTo>
                    <a:cubicBezTo>
                      <a:pt x="1" y="1492"/>
                      <a:pt x="432" y="1922"/>
                      <a:pt x="963" y="1922"/>
                    </a:cubicBezTo>
                    <a:cubicBezTo>
                      <a:pt x="1494" y="1922"/>
                      <a:pt x="1924" y="1492"/>
                      <a:pt x="1924" y="961"/>
                    </a:cubicBezTo>
                    <a:cubicBezTo>
                      <a:pt x="1924" y="430"/>
                      <a:pt x="1494" y="1"/>
                      <a:pt x="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8307" l="11297" r="11690" t="9034"/>
          <a:stretch/>
        </p:blipFill>
        <p:spPr>
          <a:xfrm>
            <a:off x="5715125" y="2707262"/>
            <a:ext cx="894526" cy="87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/>
        </p:nvSpPr>
        <p:spPr>
          <a:xfrm>
            <a:off x="5648875" y="2675863"/>
            <a:ext cx="264600" cy="2205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4294967295" type="body"/>
          </p:nvPr>
        </p:nvSpPr>
        <p:spPr>
          <a:xfrm>
            <a:off x="7214225" y="2069238"/>
            <a:ext cx="14901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Targets over the globe</a:t>
            </a:r>
            <a:endParaRPr b="1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311700" y="42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GENERADOR XORSHIFT RNG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349875" y="2971882"/>
            <a:ext cx="19266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 produce una serie de shifts en la semilla para obtener nuevos números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496550" y="2971892"/>
            <a:ext cx="1926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 produce la operación XOR con el último número obtenido y una máscara para obtener el número aleatorio que será devuelto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4448325" y="2981638"/>
            <a:ext cx="1926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 guardan los números obtenidos en distintas variables para luego utilizarlas como semilla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97186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 inicializa con una semilla cualquiera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" name="Google Shape;129;p16"/>
          <p:cNvSpPr txBox="1"/>
          <p:nvPr>
            <p:ph idx="4294967295" type="body"/>
          </p:nvPr>
        </p:nvSpPr>
        <p:spPr>
          <a:xfrm>
            <a:off x="2818779" y="1660725"/>
            <a:ext cx="9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2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30" name="Google Shape;130;p16"/>
          <p:cNvSpPr txBox="1"/>
          <p:nvPr>
            <p:ph idx="4294967295" type="body"/>
          </p:nvPr>
        </p:nvSpPr>
        <p:spPr>
          <a:xfrm>
            <a:off x="4917234" y="1660725"/>
            <a:ext cx="9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3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31" name="Google Shape;131;p16"/>
          <p:cNvSpPr txBox="1"/>
          <p:nvPr>
            <p:ph idx="4294967295" type="body"/>
          </p:nvPr>
        </p:nvSpPr>
        <p:spPr>
          <a:xfrm>
            <a:off x="780600" y="1660725"/>
            <a:ext cx="9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1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32" name="Google Shape;132;p16"/>
          <p:cNvSpPr txBox="1"/>
          <p:nvPr>
            <p:ph idx="4294967295" type="body"/>
          </p:nvPr>
        </p:nvSpPr>
        <p:spPr>
          <a:xfrm>
            <a:off x="6965460" y="1621522"/>
            <a:ext cx="9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4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33" name="Google Shape;133;p16"/>
          <p:cNvSpPr txBox="1"/>
          <p:nvPr>
            <p:ph idx="4294967295" type="body"/>
          </p:nvPr>
        </p:nvSpPr>
        <p:spPr>
          <a:xfrm>
            <a:off x="620550" y="2660358"/>
            <a:ext cx="13089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</a:rPr>
              <a:t>Semilla</a:t>
            </a:r>
            <a:endParaRPr b="1" sz="1600">
              <a:solidFill>
                <a:schemeClr val="lt2"/>
              </a:solidFill>
            </a:endParaRPr>
          </a:p>
        </p:txBody>
      </p:sp>
      <p:sp>
        <p:nvSpPr>
          <p:cNvPr id="134" name="Google Shape;134;p16"/>
          <p:cNvSpPr txBox="1"/>
          <p:nvPr>
            <p:ph idx="4294967295" type="body"/>
          </p:nvPr>
        </p:nvSpPr>
        <p:spPr>
          <a:xfrm>
            <a:off x="6805410" y="2660358"/>
            <a:ext cx="13089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</a:rPr>
              <a:t>XOR</a:t>
            </a:r>
            <a:endParaRPr b="1" sz="1600">
              <a:solidFill>
                <a:schemeClr val="accent4"/>
              </a:solidFill>
            </a:endParaRPr>
          </a:p>
        </p:txBody>
      </p:sp>
      <p:sp>
        <p:nvSpPr>
          <p:cNvPr id="135" name="Google Shape;135;p16"/>
          <p:cNvSpPr txBox="1"/>
          <p:nvPr>
            <p:ph idx="4294967295" type="body"/>
          </p:nvPr>
        </p:nvSpPr>
        <p:spPr>
          <a:xfrm>
            <a:off x="4757184" y="2660358"/>
            <a:ext cx="13089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Rotación</a:t>
            </a:r>
            <a:endParaRPr b="1" sz="1600">
              <a:solidFill>
                <a:schemeClr val="accent6"/>
              </a:solidFill>
            </a:endParaRPr>
          </a:p>
        </p:txBody>
      </p:sp>
      <p:sp>
        <p:nvSpPr>
          <p:cNvPr id="136" name="Google Shape;136;p16"/>
          <p:cNvSpPr txBox="1"/>
          <p:nvPr>
            <p:ph idx="4294967295" type="body"/>
          </p:nvPr>
        </p:nvSpPr>
        <p:spPr>
          <a:xfrm>
            <a:off x="2658729" y="2660358"/>
            <a:ext cx="13089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Shifts</a:t>
            </a:r>
            <a:endParaRPr b="1" sz="1600">
              <a:solidFill>
                <a:schemeClr val="accent1"/>
              </a:solidFill>
            </a:endParaRPr>
          </a:p>
        </p:txBody>
      </p:sp>
      <p:grpSp>
        <p:nvGrpSpPr>
          <p:cNvPr id="137" name="Google Shape;137;p16"/>
          <p:cNvGrpSpPr/>
          <p:nvPr/>
        </p:nvGrpSpPr>
        <p:grpSpPr>
          <a:xfrm>
            <a:off x="708313" y="1424338"/>
            <a:ext cx="1133400" cy="1134000"/>
            <a:chOff x="911875" y="1889075"/>
            <a:chExt cx="1133400" cy="1134000"/>
          </a:xfrm>
        </p:grpSpPr>
        <p:sp>
          <p:nvSpPr>
            <p:cNvPr id="138" name="Google Shape;138;p16"/>
            <p:cNvSpPr/>
            <p:nvPr/>
          </p:nvSpPr>
          <p:spPr>
            <a:xfrm>
              <a:off x="957561" y="1935626"/>
              <a:ext cx="1042003" cy="1042064"/>
            </a:xfrm>
            <a:custGeom>
              <a:rect b="b" l="l" r="r" t="t"/>
              <a:pathLst>
                <a:path extrusionOk="0" h="16918" w="16917">
                  <a:moveTo>
                    <a:pt x="8458" y="430"/>
                  </a:moveTo>
                  <a:cubicBezTo>
                    <a:pt x="10703" y="430"/>
                    <a:pt x="12859" y="1379"/>
                    <a:pt x="14376" y="3034"/>
                  </a:cubicBezTo>
                  <a:cubicBezTo>
                    <a:pt x="15737" y="4518"/>
                    <a:pt x="16486" y="6444"/>
                    <a:pt x="16486" y="8458"/>
                  </a:cubicBezTo>
                  <a:cubicBezTo>
                    <a:pt x="16486" y="10963"/>
                    <a:pt x="15349" y="13278"/>
                    <a:pt x="13365" y="14812"/>
                  </a:cubicBezTo>
                  <a:cubicBezTo>
                    <a:pt x="11949" y="15907"/>
                    <a:pt x="10253" y="16487"/>
                    <a:pt x="8458" y="16487"/>
                  </a:cubicBezTo>
                  <a:cubicBezTo>
                    <a:pt x="6365" y="16487"/>
                    <a:pt x="4385" y="15686"/>
                    <a:pt x="2881" y="14232"/>
                  </a:cubicBezTo>
                  <a:cubicBezTo>
                    <a:pt x="1300" y="12707"/>
                    <a:pt x="430" y="10654"/>
                    <a:pt x="430" y="8458"/>
                  </a:cubicBezTo>
                  <a:cubicBezTo>
                    <a:pt x="430" y="6447"/>
                    <a:pt x="1178" y="4522"/>
                    <a:pt x="2535" y="3040"/>
                  </a:cubicBezTo>
                  <a:cubicBezTo>
                    <a:pt x="4053" y="1382"/>
                    <a:pt x="6211" y="430"/>
                    <a:pt x="8458" y="430"/>
                  </a:cubicBezTo>
                  <a:close/>
                  <a:moveTo>
                    <a:pt x="8459" y="1"/>
                  </a:moveTo>
                  <a:cubicBezTo>
                    <a:pt x="6091" y="1"/>
                    <a:pt x="3818" y="1002"/>
                    <a:pt x="2217" y="2749"/>
                  </a:cubicBezTo>
                  <a:cubicBezTo>
                    <a:pt x="788" y="4311"/>
                    <a:pt x="0" y="6339"/>
                    <a:pt x="0" y="8458"/>
                  </a:cubicBezTo>
                  <a:cubicBezTo>
                    <a:pt x="0" y="10773"/>
                    <a:pt x="916" y="12933"/>
                    <a:pt x="2581" y="14541"/>
                  </a:cubicBezTo>
                  <a:cubicBezTo>
                    <a:pt x="4166" y="16073"/>
                    <a:pt x="6253" y="16917"/>
                    <a:pt x="8458" y="16917"/>
                  </a:cubicBezTo>
                  <a:cubicBezTo>
                    <a:pt x="10348" y="16917"/>
                    <a:pt x="12136" y="16306"/>
                    <a:pt x="13630" y="15154"/>
                  </a:cubicBezTo>
                  <a:cubicBezTo>
                    <a:pt x="15718" y="13537"/>
                    <a:pt x="16917" y="11098"/>
                    <a:pt x="16917" y="8460"/>
                  </a:cubicBezTo>
                  <a:cubicBezTo>
                    <a:pt x="16917" y="6337"/>
                    <a:pt x="16128" y="4307"/>
                    <a:pt x="14694" y="2744"/>
                  </a:cubicBezTo>
                  <a:cubicBezTo>
                    <a:pt x="13095" y="1001"/>
                    <a:pt x="10822" y="1"/>
                    <a:pt x="8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911875" y="1889075"/>
              <a:ext cx="1133400" cy="1134000"/>
            </a:xfrm>
            <a:prstGeom prst="blockArc">
              <a:avLst>
                <a:gd fmla="val 10406905" name="adj1"/>
                <a:gd fmla="val 20940810" name="adj2"/>
                <a:gd fmla="val 10381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0" name="Google Shape;140;p16"/>
          <p:cNvGrpSpPr/>
          <p:nvPr/>
        </p:nvGrpSpPr>
        <p:grpSpPr>
          <a:xfrm>
            <a:off x="2763300" y="1430025"/>
            <a:ext cx="1133400" cy="1134000"/>
            <a:chOff x="2966863" y="1894763"/>
            <a:chExt cx="1133400" cy="1134000"/>
          </a:xfrm>
        </p:grpSpPr>
        <p:sp>
          <p:nvSpPr>
            <p:cNvPr id="141" name="Google Shape;141;p16"/>
            <p:cNvSpPr/>
            <p:nvPr/>
          </p:nvSpPr>
          <p:spPr>
            <a:xfrm>
              <a:off x="2995648" y="1935728"/>
              <a:ext cx="1042187" cy="1042003"/>
            </a:xfrm>
            <a:custGeom>
              <a:rect b="b" l="l" r="r" t="t"/>
              <a:pathLst>
                <a:path extrusionOk="0" h="16917" w="16920">
                  <a:moveTo>
                    <a:pt x="8459" y="430"/>
                  </a:moveTo>
                  <a:cubicBezTo>
                    <a:pt x="10703" y="430"/>
                    <a:pt x="12859" y="1379"/>
                    <a:pt x="14377" y="3034"/>
                  </a:cubicBezTo>
                  <a:cubicBezTo>
                    <a:pt x="15739" y="4518"/>
                    <a:pt x="16486" y="6443"/>
                    <a:pt x="16486" y="8458"/>
                  </a:cubicBezTo>
                  <a:cubicBezTo>
                    <a:pt x="16486" y="10963"/>
                    <a:pt x="15350" y="13277"/>
                    <a:pt x="13366" y="14812"/>
                  </a:cubicBezTo>
                  <a:cubicBezTo>
                    <a:pt x="11951" y="15907"/>
                    <a:pt x="10253" y="16487"/>
                    <a:pt x="8459" y="16487"/>
                  </a:cubicBezTo>
                  <a:cubicBezTo>
                    <a:pt x="6366" y="16487"/>
                    <a:pt x="4386" y="15686"/>
                    <a:pt x="2881" y="14232"/>
                  </a:cubicBezTo>
                  <a:cubicBezTo>
                    <a:pt x="1300" y="12706"/>
                    <a:pt x="431" y="10656"/>
                    <a:pt x="431" y="8458"/>
                  </a:cubicBezTo>
                  <a:cubicBezTo>
                    <a:pt x="431" y="6446"/>
                    <a:pt x="1179" y="4522"/>
                    <a:pt x="2535" y="3039"/>
                  </a:cubicBezTo>
                  <a:cubicBezTo>
                    <a:pt x="4054" y="1381"/>
                    <a:pt x="6213" y="430"/>
                    <a:pt x="8459" y="430"/>
                  </a:cubicBezTo>
                  <a:close/>
                  <a:moveTo>
                    <a:pt x="8460" y="0"/>
                  </a:moveTo>
                  <a:cubicBezTo>
                    <a:pt x="6093" y="0"/>
                    <a:pt x="3818" y="1002"/>
                    <a:pt x="2218" y="2749"/>
                  </a:cubicBezTo>
                  <a:cubicBezTo>
                    <a:pt x="789" y="4310"/>
                    <a:pt x="1" y="6339"/>
                    <a:pt x="1" y="8458"/>
                  </a:cubicBezTo>
                  <a:cubicBezTo>
                    <a:pt x="1" y="10772"/>
                    <a:pt x="918" y="12932"/>
                    <a:pt x="2581" y="14541"/>
                  </a:cubicBezTo>
                  <a:cubicBezTo>
                    <a:pt x="4167" y="16073"/>
                    <a:pt x="6255" y="16917"/>
                    <a:pt x="8459" y="16917"/>
                  </a:cubicBezTo>
                  <a:cubicBezTo>
                    <a:pt x="10350" y="16917"/>
                    <a:pt x="12138" y="16306"/>
                    <a:pt x="13631" y="15154"/>
                  </a:cubicBezTo>
                  <a:cubicBezTo>
                    <a:pt x="15721" y="13537"/>
                    <a:pt x="16919" y="11098"/>
                    <a:pt x="16919" y="8460"/>
                  </a:cubicBezTo>
                  <a:cubicBezTo>
                    <a:pt x="16919" y="6337"/>
                    <a:pt x="16128" y="4307"/>
                    <a:pt x="14695" y="2744"/>
                  </a:cubicBezTo>
                  <a:cubicBezTo>
                    <a:pt x="13098" y="1001"/>
                    <a:pt x="10823" y="0"/>
                    <a:pt x="8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2966863" y="1894763"/>
              <a:ext cx="1133400" cy="1134000"/>
            </a:xfrm>
            <a:prstGeom prst="blockArc">
              <a:avLst>
                <a:gd fmla="val 5442748" name="adj1"/>
                <a:gd fmla="val 13052" name="adj2"/>
                <a:gd fmla="val 11073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4851075" y="1430038"/>
            <a:ext cx="1133400" cy="1134000"/>
            <a:chOff x="5054638" y="1894775"/>
            <a:chExt cx="1133400" cy="1134000"/>
          </a:xfrm>
        </p:grpSpPr>
        <p:sp>
          <p:nvSpPr>
            <p:cNvPr id="144" name="Google Shape;144;p16"/>
            <p:cNvSpPr/>
            <p:nvPr/>
          </p:nvSpPr>
          <p:spPr>
            <a:xfrm>
              <a:off x="5094165" y="1935626"/>
              <a:ext cx="1042064" cy="1042064"/>
            </a:xfrm>
            <a:custGeom>
              <a:rect b="b" l="l" r="r" t="t"/>
              <a:pathLst>
                <a:path extrusionOk="0" h="16918" w="16918">
                  <a:moveTo>
                    <a:pt x="8459" y="430"/>
                  </a:moveTo>
                  <a:cubicBezTo>
                    <a:pt x="10702" y="430"/>
                    <a:pt x="12860" y="1379"/>
                    <a:pt x="14376" y="3034"/>
                  </a:cubicBezTo>
                  <a:cubicBezTo>
                    <a:pt x="15737" y="4518"/>
                    <a:pt x="16487" y="6444"/>
                    <a:pt x="16487" y="8458"/>
                  </a:cubicBezTo>
                  <a:cubicBezTo>
                    <a:pt x="16487" y="10963"/>
                    <a:pt x="15350" y="13278"/>
                    <a:pt x="13366" y="14812"/>
                  </a:cubicBezTo>
                  <a:cubicBezTo>
                    <a:pt x="11950" y="15907"/>
                    <a:pt x="10253" y="16487"/>
                    <a:pt x="8459" y="16487"/>
                  </a:cubicBezTo>
                  <a:cubicBezTo>
                    <a:pt x="6367" y="16487"/>
                    <a:pt x="4385" y="15686"/>
                    <a:pt x="2881" y="14232"/>
                  </a:cubicBezTo>
                  <a:cubicBezTo>
                    <a:pt x="1300" y="12707"/>
                    <a:pt x="430" y="10654"/>
                    <a:pt x="430" y="8458"/>
                  </a:cubicBezTo>
                  <a:cubicBezTo>
                    <a:pt x="430" y="6447"/>
                    <a:pt x="1179" y="4522"/>
                    <a:pt x="2536" y="3040"/>
                  </a:cubicBezTo>
                  <a:cubicBezTo>
                    <a:pt x="4052" y="1382"/>
                    <a:pt x="6211" y="430"/>
                    <a:pt x="8459" y="430"/>
                  </a:cubicBezTo>
                  <a:close/>
                  <a:moveTo>
                    <a:pt x="8460" y="1"/>
                  </a:moveTo>
                  <a:cubicBezTo>
                    <a:pt x="6093" y="1"/>
                    <a:pt x="3817" y="1002"/>
                    <a:pt x="2219" y="2749"/>
                  </a:cubicBezTo>
                  <a:cubicBezTo>
                    <a:pt x="788" y="4311"/>
                    <a:pt x="1" y="6339"/>
                    <a:pt x="1" y="8458"/>
                  </a:cubicBezTo>
                  <a:cubicBezTo>
                    <a:pt x="1" y="10773"/>
                    <a:pt x="916" y="12933"/>
                    <a:pt x="2582" y="14541"/>
                  </a:cubicBezTo>
                  <a:cubicBezTo>
                    <a:pt x="4167" y="16073"/>
                    <a:pt x="6254" y="16917"/>
                    <a:pt x="8459" y="16917"/>
                  </a:cubicBezTo>
                  <a:cubicBezTo>
                    <a:pt x="10349" y="16917"/>
                    <a:pt x="12138" y="16306"/>
                    <a:pt x="13631" y="15154"/>
                  </a:cubicBezTo>
                  <a:cubicBezTo>
                    <a:pt x="15720" y="13537"/>
                    <a:pt x="16918" y="11098"/>
                    <a:pt x="16918" y="8460"/>
                  </a:cubicBezTo>
                  <a:cubicBezTo>
                    <a:pt x="16918" y="6337"/>
                    <a:pt x="16129" y="4307"/>
                    <a:pt x="14696" y="2744"/>
                  </a:cubicBezTo>
                  <a:cubicBezTo>
                    <a:pt x="13096" y="1001"/>
                    <a:pt x="10824" y="1"/>
                    <a:pt x="8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054638" y="1894775"/>
              <a:ext cx="1133400" cy="1134000"/>
            </a:xfrm>
            <a:prstGeom prst="blockArc">
              <a:avLst>
                <a:gd fmla="val 16233850" name="adj1"/>
                <a:gd fmla="val 21574166" name="adj2"/>
                <a:gd fmla="val 10373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6893150" y="1430038"/>
            <a:ext cx="1133400" cy="1134000"/>
            <a:chOff x="7096713" y="1894775"/>
            <a:chExt cx="1133400" cy="1134000"/>
          </a:xfrm>
        </p:grpSpPr>
        <p:sp>
          <p:nvSpPr>
            <p:cNvPr id="147" name="Google Shape;147;p16"/>
            <p:cNvSpPr/>
            <p:nvPr/>
          </p:nvSpPr>
          <p:spPr>
            <a:xfrm>
              <a:off x="7142390" y="1934824"/>
              <a:ext cx="1042064" cy="1042003"/>
            </a:xfrm>
            <a:custGeom>
              <a:rect b="b" l="l" r="r" t="t"/>
              <a:pathLst>
                <a:path extrusionOk="0" h="16917" w="16918">
                  <a:moveTo>
                    <a:pt x="8459" y="430"/>
                  </a:moveTo>
                  <a:cubicBezTo>
                    <a:pt x="10702" y="430"/>
                    <a:pt x="12860" y="1379"/>
                    <a:pt x="14376" y="3034"/>
                  </a:cubicBezTo>
                  <a:cubicBezTo>
                    <a:pt x="15737" y="4518"/>
                    <a:pt x="16487" y="6443"/>
                    <a:pt x="16487" y="8458"/>
                  </a:cubicBezTo>
                  <a:cubicBezTo>
                    <a:pt x="16487" y="10963"/>
                    <a:pt x="15350" y="13277"/>
                    <a:pt x="13366" y="14812"/>
                  </a:cubicBezTo>
                  <a:cubicBezTo>
                    <a:pt x="11950" y="15907"/>
                    <a:pt x="10253" y="16487"/>
                    <a:pt x="8459" y="16487"/>
                  </a:cubicBezTo>
                  <a:cubicBezTo>
                    <a:pt x="6367" y="16487"/>
                    <a:pt x="4385" y="15686"/>
                    <a:pt x="2881" y="14232"/>
                  </a:cubicBezTo>
                  <a:cubicBezTo>
                    <a:pt x="1300" y="12706"/>
                    <a:pt x="430" y="10656"/>
                    <a:pt x="430" y="8458"/>
                  </a:cubicBezTo>
                  <a:cubicBezTo>
                    <a:pt x="430" y="6446"/>
                    <a:pt x="1179" y="4522"/>
                    <a:pt x="2536" y="3039"/>
                  </a:cubicBezTo>
                  <a:cubicBezTo>
                    <a:pt x="4052" y="1381"/>
                    <a:pt x="6211" y="430"/>
                    <a:pt x="8459" y="430"/>
                  </a:cubicBezTo>
                  <a:close/>
                  <a:moveTo>
                    <a:pt x="8460" y="0"/>
                  </a:moveTo>
                  <a:cubicBezTo>
                    <a:pt x="6093" y="0"/>
                    <a:pt x="3817" y="1002"/>
                    <a:pt x="2219" y="2749"/>
                  </a:cubicBezTo>
                  <a:cubicBezTo>
                    <a:pt x="788" y="4310"/>
                    <a:pt x="1" y="6339"/>
                    <a:pt x="1" y="8458"/>
                  </a:cubicBezTo>
                  <a:cubicBezTo>
                    <a:pt x="1" y="10772"/>
                    <a:pt x="916" y="12932"/>
                    <a:pt x="2582" y="14541"/>
                  </a:cubicBezTo>
                  <a:cubicBezTo>
                    <a:pt x="4167" y="16073"/>
                    <a:pt x="6254" y="16917"/>
                    <a:pt x="8459" y="16917"/>
                  </a:cubicBezTo>
                  <a:cubicBezTo>
                    <a:pt x="10349" y="16917"/>
                    <a:pt x="12138" y="16306"/>
                    <a:pt x="13631" y="15154"/>
                  </a:cubicBezTo>
                  <a:cubicBezTo>
                    <a:pt x="15720" y="13537"/>
                    <a:pt x="16918" y="11098"/>
                    <a:pt x="16918" y="8460"/>
                  </a:cubicBezTo>
                  <a:cubicBezTo>
                    <a:pt x="16918" y="6337"/>
                    <a:pt x="16129" y="4307"/>
                    <a:pt x="14696" y="2744"/>
                  </a:cubicBezTo>
                  <a:cubicBezTo>
                    <a:pt x="13096" y="1001"/>
                    <a:pt x="10824" y="0"/>
                    <a:pt x="8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7096713" y="1894775"/>
              <a:ext cx="1133400" cy="1134000"/>
            </a:xfrm>
            <a:prstGeom prst="blockArc">
              <a:avLst>
                <a:gd fmla="val 16233850" name="adj1"/>
                <a:gd fmla="val 5328769" name="adj2"/>
                <a:gd fmla="val 11620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311700" y="25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Generación de distribución uniforme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424938" y="1459438"/>
            <a:ext cx="3570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Implementamos un generador de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números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con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uniforme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Como el generador devuelve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números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pseudoaleatorios de 32 bits, el rango de posibilidades de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números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enteros obtenidos va de 0 a 2</a:t>
            </a:r>
            <a:r>
              <a:rPr baseline="3000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32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-1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Sabiendo esto, fue fácil modificarlo para obtener un generador uniforme continuo entre 0 y 1 dividiendo el resultado por el máximo valor posible: 2</a:t>
            </a:r>
            <a:r>
              <a:rPr baseline="3000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32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-1.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775" y="894075"/>
            <a:ext cx="3476525" cy="2100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75" y="3064325"/>
            <a:ext cx="3476525" cy="198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913" y="806113"/>
            <a:ext cx="5210175" cy="39338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220000" dist="409575">
              <a:srgbClr val="000000">
                <a:alpha val="49000"/>
              </a:srgbClr>
            </a:outerShdw>
          </a:effectLst>
        </p:spPr>
      </p:pic>
      <p:sp>
        <p:nvSpPr>
          <p:cNvPr id="162" name="Google Shape;162;p18"/>
          <p:cNvSpPr txBox="1"/>
          <p:nvPr/>
        </p:nvSpPr>
        <p:spPr>
          <a:xfrm>
            <a:off x="685800" y="193800"/>
            <a:ext cx="82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Visualización</a:t>
            </a:r>
            <a:r>
              <a:rPr b="1" lang="en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 </a:t>
            </a:r>
            <a:r>
              <a:rPr b="1" lang="en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b="1" lang="en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de elementos aleatorios generados de a pares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238725" y="19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TESTS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19"/>
          <p:cNvSpPr txBox="1"/>
          <p:nvPr>
            <p:ph idx="4294967295" type="body"/>
          </p:nvPr>
        </p:nvSpPr>
        <p:spPr>
          <a:xfrm>
            <a:off x="4760690" y="4469598"/>
            <a:ext cx="327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2"/>
                </a:solidFill>
              </a:rPr>
              <a:t>KOLMOGOROV - SMIRNOV </a:t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169" name="Google Shape;169;p19"/>
          <p:cNvSpPr txBox="1"/>
          <p:nvPr>
            <p:ph idx="4294967295" type="body"/>
          </p:nvPr>
        </p:nvSpPr>
        <p:spPr>
          <a:xfrm>
            <a:off x="3541132" y="2204897"/>
            <a:ext cx="22413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lt2"/>
                </a:solidFill>
              </a:rPr>
              <a:t>CHI CUADRADO</a:t>
            </a:r>
            <a:endParaRPr b="1" sz="2100">
              <a:solidFill>
                <a:schemeClr val="lt2"/>
              </a:solidFill>
            </a:endParaRPr>
          </a:p>
        </p:txBody>
      </p:sp>
      <p:sp>
        <p:nvSpPr>
          <p:cNvPr id="170" name="Google Shape;170;p19"/>
          <p:cNvSpPr txBox="1"/>
          <p:nvPr>
            <p:ph idx="4294967295" type="body"/>
          </p:nvPr>
        </p:nvSpPr>
        <p:spPr>
          <a:xfrm>
            <a:off x="2414863" y="4469499"/>
            <a:ext cx="169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SERIAL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3209223" y="3562605"/>
            <a:ext cx="1334700" cy="906900"/>
          </a:xfrm>
          <a:prstGeom prst="triangle">
            <a:avLst>
              <a:gd fmla="val 50716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4553562" y="3562605"/>
            <a:ext cx="1334700" cy="906900"/>
          </a:xfrm>
          <a:prstGeom prst="triangle">
            <a:avLst>
              <a:gd fmla="val 50716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3886154" y="2655601"/>
            <a:ext cx="1334700" cy="906900"/>
          </a:xfrm>
          <a:prstGeom prst="triangle">
            <a:avLst>
              <a:gd fmla="val 5071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724350" y="762725"/>
            <a:ext cx="7695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Para todos los tests estadísticos realizados propusimos las mismas hipótesis:</a:t>
            </a:r>
            <a:b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H0: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La muestra 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sigue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una distribución uniforme</a:t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H1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: La muestra no sigue una 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uniforme</a:t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Realizamos 3 tests estadísticos para ambos generadores uniformes:</a:t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311700" y="22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 </a:t>
            </a:r>
            <a:r>
              <a:rPr lang="en">
                <a:solidFill>
                  <a:schemeClr val="lt2"/>
                </a:solidFill>
              </a:rPr>
              <a:t>CHI CUADRADO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715625" y="831363"/>
            <a:ext cx="79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Nos permite saber con un nivel de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significación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querido si los valores generados 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NO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tienen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uniforme. Luego, H0: La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obtenida es uniforme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715625" y="1476788"/>
            <a:ext cx="794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Al depender de la muestra, evaluamos el generador con muestras de distintos tamaños: cien, diez mil, y cien mil. Se 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rechaza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hipótesis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nula cuando 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el 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estadístico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obtenido es mayor que el 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límite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superior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calculado.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715625" y="2181950"/>
            <a:ext cx="79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Vemos que en el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gráfico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con cien muestras hay diferencias muy grandes entre los bins, cuando a medida que aumenta el tamaño de la muestra, estos se van asemejando.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00" y="2879000"/>
            <a:ext cx="2229202" cy="17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202" y="2879000"/>
            <a:ext cx="2304343" cy="17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208" y="2878975"/>
            <a:ext cx="2337740" cy="17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418900" y="4678200"/>
            <a:ext cx="22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100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(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Cien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): 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Rechaza H0</a:t>
            </a:r>
            <a:endParaRPr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3192900" y="4678200"/>
            <a:ext cx="27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10000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(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Diez mil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): 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No r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echaza H0</a:t>
            </a:r>
            <a:endParaRPr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6261650" y="4678200"/>
            <a:ext cx="28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100000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(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Cien mil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): 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No r</a:t>
            </a:r>
            <a:r>
              <a:rPr lang="en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echaza H0</a:t>
            </a:r>
            <a:endParaRPr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311700" y="26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 </a:t>
            </a:r>
            <a:r>
              <a:rPr lang="en">
                <a:solidFill>
                  <a:schemeClr val="accent2"/>
                </a:solidFill>
              </a:rPr>
              <a:t>KOLMOGOROV - SMIRNOV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414150" y="758650"/>
            <a:ext cx="852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El test KS (Kolmogorov-Smirnov) es usado para determinar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si una muestra pertenece a determinada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 Nosotros queremos comprobar si la muestra obtenida por nuestro generador pertenece a una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uniforme, luego: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H0: La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es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uniforme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entre 0 y m. 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 hacemos comparando las funciones de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teóricas y empíricas y calculando su diferencia.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414150" y="1993375"/>
            <a:ext cx="846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Si el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p-valor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obtenido en el test es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menor que el nivel de </a:t>
            </a: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significación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fijado (0.05), se rechaza la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hipótesis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nula, por lo que diremos que la muestra no pertenece a la 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distribución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buscada.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695063" y="4509700"/>
            <a:ext cx="239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100 elementos. 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P-value = 0.46</a:t>
            </a:r>
            <a:endParaRPr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3528263" y="4509700"/>
            <a:ext cx="243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10000 elementos. 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P-value = 0.78</a:t>
            </a:r>
            <a:endParaRPr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338838" y="4509700"/>
            <a:ext cx="254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100000 elementos. 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P-value = 0.12</a:t>
            </a:r>
            <a:endParaRPr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62" y="2612975"/>
            <a:ext cx="2302101" cy="19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887" y="2623325"/>
            <a:ext cx="2302100" cy="191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713" y="2608975"/>
            <a:ext cx="2302100" cy="1896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mographic Infographics by Slidesgo">
  <a:themeElements>
    <a:clrScheme name="Simple Light">
      <a:dk1>
        <a:srgbClr val="000000"/>
      </a:dk1>
      <a:lt1>
        <a:srgbClr val="EFEFEF"/>
      </a:lt1>
      <a:dk2>
        <a:srgbClr val="666666"/>
      </a:dk2>
      <a:lt2>
        <a:srgbClr val="FB9100"/>
      </a:lt2>
      <a:accent1>
        <a:srgbClr val="54A498"/>
      </a:accent1>
      <a:accent2>
        <a:srgbClr val="54A498"/>
      </a:accent2>
      <a:accent3>
        <a:srgbClr val="078DB2"/>
      </a:accent3>
      <a:accent4>
        <a:srgbClr val="078DB2"/>
      </a:accent4>
      <a:accent5>
        <a:srgbClr val="04647C"/>
      </a:accent5>
      <a:accent6>
        <a:srgbClr val="04647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